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023B0-96F8-41FB-853D-8828D4163713}" type="datetimeFigureOut">
              <a:rPr lang="nb-NO" smtClean="0"/>
              <a:pPr/>
              <a:t>31.08.2015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9D7EF-F7A6-451F-811D-C3630E174088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vimeo.com/13781427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>
                <a:solidFill>
                  <a:schemeClr val="bg1"/>
                </a:solidFill>
              </a:rPr>
              <a:t/>
            </a:r>
            <a:br>
              <a:rPr lang="nb-NO" dirty="0" smtClean="0">
                <a:solidFill>
                  <a:schemeClr val="bg1"/>
                </a:solidFill>
              </a:rPr>
            </a:br>
            <a:r>
              <a:rPr lang="nb-NO" dirty="0" smtClean="0">
                <a:solidFill>
                  <a:schemeClr val="bg1"/>
                </a:solidFill>
              </a:rPr>
              <a:t>#</a:t>
            </a:r>
            <a:r>
              <a:rPr lang="nb-NO" dirty="0" err="1" smtClean="0">
                <a:solidFill>
                  <a:schemeClr val="bg1"/>
                </a:solidFill>
              </a:rPr>
              <a:t>mittNTL</a:t>
            </a:r>
            <a:endParaRPr lang="nb-NO" dirty="0">
              <a:solidFill>
                <a:schemeClr val="bg1"/>
              </a:solidFill>
            </a:endParaRP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400800" cy="1921768"/>
          </a:xfrm>
        </p:spPr>
        <p:txBody>
          <a:bodyPr/>
          <a:lstStyle/>
          <a:p>
            <a:r>
              <a:rPr lang="nb-NO" dirty="0" err="1" smtClean="0"/>
              <a:t>www.mittntl.no</a:t>
            </a:r>
            <a:endParaRPr lang="nb-N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620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1450" y="4494609"/>
            <a:ext cx="94869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Z:\INFOAVD\0 NETTSIDENE\2 Nettstruktur og prosjekter\1 minisites\9 Mitt NTL\design\20150727-pakke\20150727-mittntl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996952"/>
            <a:ext cx="1104781" cy="1008112"/>
          </a:xfrm>
          <a:prstGeom prst="rect">
            <a:avLst/>
          </a:prstGeom>
          <a:noFill/>
        </p:spPr>
      </p:pic>
      <p:pic>
        <p:nvPicPr>
          <p:cNvPr id="1029" name="Picture 5" descr="Z:\INFOAVD\4 Mal_Design_Logo\Logoer\logoer transparent\NTL_transparent_vektor.ep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3040112"/>
            <a:ext cx="892944" cy="892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7145" t="2672" r="12528" b="10332"/>
          <a:stretch>
            <a:fillRect/>
          </a:stretch>
        </p:blipFill>
        <p:spPr bwMode="auto">
          <a:xfrm>
            <a:off x="-1876023" y="0"/>
            <a:ext cx="13502026" cy="753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/>
            </a:r>
            <a:br>
              <a:rPr lang="nb-NO" dirty="0"/>
            </a:br>
            <a:r>
              <a:rPr lang="nb-NO" dirty="0"/>
              <a:t/>
            </a:r>
            <a:br>
              <a:rPr lang="nb-NO" dirty="0"/>
            </a:br>
            <a:r>
              <a:rPr lang="nb-NO" dirty="0"/>
              <a:t> Del din </a:t>
            </a:r>
            <a:r>
              <a:rPr lang="nb-NO" dirty="0" err="1"/>
              <a:t>NTL-historie</a:t>
            </a:r>
            <a:r>
              <a:rPr lang="nb-NO" dirty="0"/>
              <a:t> på </a:t>
            </a:r>
            <a:r>
              <a:rPr lang="nb-NO" dirty="0" err="1"/>
              <a:t>mittNTL</a:t>
            </a:r>
            <a:r>
              <a:rPr lang="nb-NO" dirty="0"/>
              <a:t/>
            </a:r>
            <a:br>
              <a:rPr lang="nb-NO" dirty="0"/>
            </a:b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err="1" smtClean="0"/>
              <a:t>mittNTL</a:t>
            </a:r>
            <a:r>
              <a:rPr lang="nb-NO" dirty="0" smtClean="0"/>
              <a:t> </a:t>
            </a:r>
            <a:r>
              <a:rPr lang="nb-NO" dirty="0"/>
              <a:t>er historien om NTL fortalt av </a:t>
            </a:r>
            <a:r>
              <a:rPr lang="nb-NO" dirty="0" smtClean="0"/>
              <a:t>medlemmene </a:t>
            </a:r>
          </a:p>
          <a:p>
            <a:r>
              <a:rPr lang="nb-NO" dirty="0" smtClean="0"/>
              <a:t>Del dine </a:t>
            </a:r>
            <a:r>
              <a:rPr lang="nb-NO" dirty="0" err="1"/>
              <a:t>NTL-historier</a:t>
            </a:r>
            <a:r>
              <a:rPr lang="nb-NO" dirty="0"/>
              <a:t> fra arbeidsplassen og fagforeningsarbeidet og oppdage kollegaer og fagforeningsvenner i ditt </a:t>
            </a:r>
            <a:r>
              <a:rPr lang="nb-NO" dirty="0" smtClean="0"/>
              <a:t>lokalområde!</a:t>
            </a:r>
            <a:endParaRPr lang="nb-NO" dirty="0"/>
          </a:p>
          <a:p>
            <a:pPr lvl="1"/>
            <a:r>
              <a:rPr lang="nb-NO" dirty="0"/>
              <a:t>Vært på kurs? </a:t>
            </a:r>
            <a:endParaRPr lang="nb-NO" dirty="0" smtClean="0"/>
          </a:p>
          <a:p>
            <a:pPr lvl="1"/>
            <a:r>
              <a:rPr lang="nb-NO" dirty="0" smtClean="0"/>
              <a:t>Fått </a:t>
            </a:r>
            <a:r>
              <a:rPr lang="nb-NO" dirty="0"/>
              <a:t>gjennom en </a:t>
            </a:r>
            <a:r>
              <a:rPr lang="nb-NO" dirty="0" err="1"/>
              <a:t>kampsak</a:t>
            </a:r>
            <a:r>
              <a:rPr lang="nb-NO" dirty="0"/>
              <a:t>? </a:t>
            </a:r>
            <a:endParaRPr lang="nb-NO" dirty="0" smtClean="0"/>
          </a:p>
          <a:p>
            <a:pPr lvl="1"/>
            <a:r>
              <a:rPr lang="nb-NO" dirty="0" smtClean="0"/>
              <a:t>Frustrert</a:t>
            </a:r>
            <a:r>
              <a:rPr lang="nb-NO" dirty="0"/>
              <a:t>?</a:t>
            </a:r>
          </a:p>
          <a:p>
            <a:r>
              <a:rPr lang="nb-NO" dirty="0"/>
              <a:t>Bruk </a:t>
            </a:r>
            <a:r>
              <a:rPr lang="nb-NO" dirty="0" err="1"/>
              <a:t>hashtagen</a:t>
            </a:r>
            <a:r>
              <a:rPr lang="nb-NO" dirty="0"/>
              <a:t> #</a:t>
            </a:r>
            <a:r>
              <a:rPr lang="nb-NO" dirty="0" err="1"/>
              <a:t>mittntl</a:t>
            </a:r>
            <a:r>
              <a:rPr lang="nb-NO" dirty="0"/>
              <a:t> på </a:t>
            </a:r>
            <a:r>
              <a:rPr lang="nb-NO" dirty="0" err="1"/>
              <a:t>instagram</a:t>
            </a:r>
            <a:r>
              <a:rPr lang="nb-NO" dirty="0"/>
              <a:t> eller legg inn historien din på </a:t>
            </a:r>
            <a:r>
              <a:rPr lang="nb-NO" dirty="0" err="1" smtClean="0"/>
              <a:t>mittntl.no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2890" r="16967"/>
          <a:stretch>
            <a:fillRect/>
          </a:stretch>
        </p:blipFill>
        <p:spPr bwMode="auto">
          <a:xfrm>
            <a:off x="-612576" y="-171400"/>
            <a:ext cx="13345785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Sylinder 4"/>
          <p:cNvSpPr txBox="1"/>
          <p:nvPr/>
        </p:nvSpPr>
        <p:spPr>
          <a:xfrm>
            <a:off x="323528" y="692696"/>
            <a:ext cx="38884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>
                <a:solidFill>
                  <a:schemeClr val="bg1"/>
                </a:solidFill>
              </a:rPr>
              <a:t>Kanskje </a:t>
            </a:r>
            <a:r>
              <a:rPr lang="nb-NO" sz="2400" dirty="0">
                <a:solidFill>
                  <a:schemeClr val="bg1"/>
                </a:solidFill>
              </a:rPr>
              <a:t>er det flere </a:t>
            </a:r>
            <a:r>
              <a:rPr lang="nb-NO" sz="2400" dirty="0" err="1">
                <a:solidFill>
                  <a:schemeClr val="bg1"/>
                </a:solidFill>
              </a:rPr>
              <a:t>NTL-organiserte</a:t>
            </a:r>
            <a:r>
              <a:rPr lang="nb-NO" sz="2400" dirty="0">
                <a:solidFill>
                  <a:schemeClr val="bg1"/>
                </a:solidFill>
              </a:rPr>
              <a:t> virksomheter enn du var klar over i ditt nærområde, med spennende og hyggelige medlemmer og tillitsvalgte. </a:t>
            </a:r>
            <a:endParaRPr lang="nb-NO" sz="2400" dirty="0" smtClean="0">
              <a:solidFill>
                <a:schemeClr val="bg1"/>
              </a:solidFill>
            </a:endParaRPr>
          </a:p>
          <a:p>
            <a:endParaRPr lang="nb-NO" sz="2400" dirty="0">
              <a:solidFill>
                <a:schemeClr val="bg1"/>
              </a:solidFill>
            </a:endParaRPr>
          </a:p>
          <a:p>
            <a:r>
              <a:rPr lang="nb-NO" sz="2400" dirty="0" smtClean="0">
                <a:solidFill>
                  <a:schemeClr val="bg1"/>
                </a:solidFill>
              </a:rPr>
              <a:t>Hver måned kåres en månedsvinner for den beste </a:t>
            </a:r>
            <a:r>
              <a:rPr lang="nb-NO" sz="2400" dirty="0" err="1" smtClean="0">
                <a:solidFill>
                  <a:schemeClr val="bg1"/>
                </a:solidFill>
              </a:rPr>
              <a:t>mittntl-historien</a:t>
            </a:r>
            <a:r>
              <a:rPr lang="nb-NO" sz="2400" dirty="0" smtClean="0">
                <a:solidFill>
                  <a:schemeClr val="bg1"/>
                </a:solidFill>
              </a:rPr>
              <a:t>, og månedsvinnerne er med i trekningen av et gavekort på kr. 5.000,-</a:t>
            </a:r>
            <a:endParaRPr lang="nb-NO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Del historien din med oss på: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3250704" cy="4525963"/>
          </a:xfrm>
        </p:spPr>
        <p:txBody>
          <a:bodyPr/>
          <a:lstStyle/>
          <a:p>
            <a:r>
              <a:rPr lang="nb-NO" dirty="0" err="1" smtClean="0"/>
              <a:t>mittntl.no</a:t>
            </a:r>
            <a:endParaRPr lang="nb-NO" dirty="0" smtClean="0"/>
          </a:p>
          <a:p>
            <a:r>
              <a:rPr lang="nb-NO" dirty="0" err="1" smtClean="0"/>
              <a:t>Instagram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Sjekk </a:t>
            </a:r>
            <a:r>
              <a:rPr lang="nb-NO" dirty="0" err="1" smtClean="0"/>
              <a:t>mittntl-filmen</a:t>
            </a:r>
            <a:r>
              <a:rPr lang="nb-NO" dirty="0" smtClean="0"/>
              <a:t>:</a:t>
            </a:r>
            <a:br>
              <a:rPr lang="nb-NO" dirty="0" smtClean="0"/>
            </a:br>
            <a:r>
              <a:rPr lang="nb-NO" sz="1600" dirty="0" smtClean="0">
                <a:hlinkClick r:id="rId2"/>
              </a:rPr>
              <a:t>https://vimeo.com/137814276</a:t>
            </a:r>
            <a:endParaRPr lang="nb-NO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340768"/>
            <a:ext cx="5616624" cy="473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108</Words>
  <Application>Microsoft Office PowerPoint</Application>
  <PresentationFormat>Skjermfremvisning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4</vt:i4>
      </vt:variant>
    </vt:vector>
  </HeadingPairs>
  <TitlesOfParts>
    <vt:vector size="5" baseType="lpstr">
      <vt:lpstr>Office-tema</vt:lpstr>
      <vt:lpstr> #mittNTL</vt:lpstr>
      <vt:lpstr>   Del din NTL-historie på mittNTL </vt:lpstr>
      <vt:lpstr>Lysbilde 3</vt:lpstr>
      <vt:lpstr>Del historien din med oss på: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#mittNTL</dc:title>
  <dc:creator>Hallvard Berge</dc:creator>
  <cp:lastModifiedBy>Hallvard Berge</cp:lastModifiedBy>
  <cp:revision>5</cp:revision>
  <dcterms:created xsi:type="dcterms:W3CDTF">2015-08-31T12:37:48Z</dcterms:created>
  <dcterms:modified xsi:type="dcterms:W3CDTF">2015-08-31T13:21:16Z</dcterms:modified>
</cp:coreProperties>
</file>