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48" r:id="rId4"/>
    <p:sldMasterId id="2147483660" r:id="rId5"/>
    <p:sldMasterId id="2147483680" r:id="rId6"/>
    <p:sldMasterId id="2147483692" r:id="rId7"/>
  </p:sldMasterIdLst>
  <p:notesMasterIdLst>
    <p:notesMasterId r:id="rId41"/>
  </p:notesMasterIdLst>
  <p:sldIdLst>
    <p:sldId id="256" r:id="rId8"/>
    <p:sldId id="782" r:id="rId9"/>
    <p:sldId id="2147472463" r:id="rId10"/>
    <p:sldId id="2147472497" r:id="rId11"/>
    <p:sldId id="2147472477" r:id="rId12"/>
    <p:sldId id="2147472492" r:id="rId13"/>
    <p:sldId id="2147472501" r:id="rId14"/>
    <p:sldId id="2147472498" r:id="rId15"/>
    <p:sldId id="2147472478" r:id="rId16"/>
    <p:sldId id="1437" r:id="rId17"/>
    <p:sldId id="2147472458" r:id="rId18"/>
    <p:sldId id="492" r:id="rId19"/>
    <p:sldId id="2147472487" r:id="rId20"/>
    <p:sldId id="2147472502" r:id="rId21"/>
    <p:sldId id="2147472456" r:id="rId22"/>
    <p:sldId id="2147472402" r:id="rId23"/>
    <p:sldId id="2147472499" r:id="rId24"/>
    <p:sldId id="1407" r:id="rId25"/>
    <p:sldId id="2147472479" r:id="rId26"/>
    <p:sldId id="2147472486" r:id="rId27"/>
    <p:sldId id="2147472491" r:id="rId28"/>
    <p:sldId id="2147472465" r:id="rId29"/>
    <p:sldId id="2147472495" r:id="rId30"/>
    <p:sldId id="2147472480" r:id="rId31"/>
    <p:sldId id="258" r:id="rId32"/>
    <p:sldId id="259" r:id="rId33"/>
    <p:sldId id="257" r:id="rId34"/>
    <p:sldId id="776" r:id="rId35"/>
    <p:sldId id="2147472481" r:id="rId36"/>
    <p:sldId id="2147472484" r:id="rId37"/>
    <p:sldId id="2147472483" r:id="rId38"/>
    <p:sldId id="2147472500" r:id="rId39"/>
    <p:sldId id="790" r:id="rId40"/>
  </p:sldIdLst>
  <p:sldSz cx="12192000" cy="6858000"/>
  <p:notesSz cx="6735763" cy="9866313"/>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2FDB13-B4B6-05DC-343E-38FDC3C50718}" name="Tove Lise Granli" initials="TG" userId="S::tlg@ntl.no::1b5b72f9-df82-46e8-bd82-333c0d075bac" providerId="AD"/>
  <p188:author id="{5E5637F3-24BD-8FF1-ACFB-C500CE2D8D12}" name="Oda Grønbekk" initials="OG" userId="S::og@ntl.no::ae98f2af-77f7-4952-aaf4-a8393ef23a4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8FB"/>
    <a:srgbClr val="F155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034C45-42DC-7838-915A-0EF2EC4768E1}" v="9" dt="2025-06-05T08:47:21.702"/>
    <p1510:client id="{B5D4F7BE-5F5B-6601-E87A-37D5D31F824A}" v="40" dt="2025-06-05T08:39:08.288"/>
    <p1510:client id="{F279CB37-CC21-A2E1-0ADD-5312A7C487A5}" v="316" dt="2025-06-04T11:54:34.979"/>
    <p1510:client id="{FB1F857C-4DA7-739A-E0B5-5554B53EBBE0}" v="441" dt="2025-06-04T09:03:05.270"/>
  </p1510:revLst>
</p1510:revInfo>
</file>

<file path=ppt/tableStyles.xml><?xml version="1.0" encoding="utf-8"?>
<a:tblStyleLst xmlns:a="http://schemas.openxmlformats.org/drawingml/2006/main" def="{5C22544A-7EE6-4342-B048-85BDC9FD1C3A}">
  <a:tblStyle styleId="{2D5ABB26-0587-4C30-8999-92F81FD0307C}" styleName="Ingen stil, ingen rutenet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emastil 1 – utheving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ddels stil 2 – uthevin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Temastil 1 – utheving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6/11/relationships/changesInfo" Target="changesInfos/changesInfo1.xml"/><Relationship Id="rId20" Type="http://schemas.openxmlformats.org/officeDocument/2006/relationships/slide" Target="slides/slide13.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ve Lise Granli" userId="S::tlg@ntl.no::1b5b72f9-df82-46e8-bd82-333c0d075bac" providerId="AD" clId="Web-{FB1F857C-4DA7-739A-E0B5-5554B53EBBE0}"/>
    <pc:docChg chg="addSld delSld modSld">
      <pc:chgData name="Tove Lise Granli" userId="S::tlg@ntl.no::1b5b72f9-df82-46e8-bd82-333c0d075bac" providerId="AD" clId="Web-{FB1F857C-4DA7-739A-E0B5-5554B53EBBE0}" dt="2025-06-04T09:04:26.521" v="447"/>
      <pc:docMkLst>
        <pc:docMk/>
      </pc:docMkLst>
      <pc:sldChg chg="delSp modSp">
        <pc:chgData name="Tove Lise Granli" userId="S::tlg@ntl.no::1b5b72f9-df82-46e8-bd82-333c0d075bac" providerId="AD" clId="Web-{FB1F857C-4DA7-739A-E0B5-5554B53EBBE0}" dt="2025-06-04T08:46:18.574" v="315"/>
        <pc:sldMkLst>
          <pc:docMk/>
          <pc:sldMk cId="0" sldId="492"/>
        </pc:sldMkLst>
        <pc:picChg chg="mod">
          <ac:chgData name="Tove Lise Granli" userId="S::tlg@ntl.no::1b5b72f9-df82-46e8-bd82-333c0d075bac" providerId="AD" clId="Web-{FB1F857C-4DA7-739A-E0B5-5554B53EBBE0}" dt="2025-06-04T08:46:18.574" v="315"/>
          <ac:picMkLst>
            <pc:docMk/>
            <pc:sldMk cId="0" sldId="492"/>
            <ac:picMk id="4" creationId="{F698D1C9-0480-44E1-485F-0C5CCDA466D3}"/>
          </ac:picMkLst>
        </pc:picChg>
        <pc:picChg chg="del">
          <ac:chgData name="Tove Lise Granli" userId="S::tlg@ntl.no::1b5b72f9-df82-46e8-bd82-333c0d075bac" providerId="AD" clId="Web-{FB1F857C-4DA7-739A-E0B5-5554B53EBBE0}" dt="2025-06-04T08:45:59.106" v="312"/>
          <ac:picMkLst>
            <pc:docMk/>
            <pc:sldMk cId="0" sldId="492"/>
            <ac:picMk id="7" creationId="{34D9AA28-FFF6-E323-2499-9BFDCB35CE93}"/>
          </ac:picMkLst>
        </pc:picChg>
        <pc:picChg chg="mod">
          <ac:chgData name="Tove Lise Granli" userId="S::tlg@ntl.no::1b5b72f9-df82-46e8-bd82-333c0d075bac" providerId="AD" clId="Web-{FB1F857C-4DA7-739A-E0B5-5554B53EBBE0}" dt="2025-06-04T08:46:12.668" v="314" actId="1076"/>
          <ac:picMkLst>
            <pc:docMk/>
            <pc:sldMk cId="0" sldId="492"/>
            <ac:picMk id="8" creationId="{D9925FB3-5F56-48CA-B5C3-4956C4E72174}"/>
          </ac:picMkLst>
        </pc:picChg>
      </pc:sldChg>
      <pc:sldChg chg="addSp delSp modSp modNotes">
        <pc:chgData name="Tove Lise Granli" userId="S::tlg@ntl.no::1b5b72f9-df82-46e8-bd82-333c0d075bac" providerId="AD" clId="Web-{FB1F857C-4DA7-739A-E0B5-5554B53EBBE0}" dt="2025-06-04T09:04:26.521" v="447"/>
        <pc:sldMkLst>
          <pc:docMk/>
          <pc:sldMk cId="787175356" sldId="1407"/>
        </pc:sldMkLst>
        <pc:spChg chg="add mod">
          <ac:chgData name="Tove Lise Granli" userId="S::tlg@ntl.no::1b5b72f9-df82-46e8-bd82-333c0d075bac" providerId="AD" clId="Web-{FB1F857C-4DA7-739A-E0B5-5554B53EBBE0}" dt="2025-06-04T08:29:18.004" v="137" actId="1076"/>
          <ac:spMkLst>
            <pc:docMk/>
            <pc:sldMk cId="787175356" sldId="1407"/>
            <ac:spMk id="3" creationId="{216238D9-FED6-BAA1-AF83-BD7E0A010F3A}"/>
          </ac:spMkLst>
        </pc:spChg>
        <pc:picChg chg="mod modCrop">
          <ac:chgData name="Tove Lise Granli" userId="S::tlg@ntl.no::1b5b72f9-df82-46e8-bd82-333c0d075bac" providerId="AD" clId="Web-{FB1F857C-4DA7-739A-E0B5-5554B53EBBE0}" dt="2025-06-04T09:03:05.270" v="435" actId="1076"/>
          <ac:picMkLst>
            <pc:docMk/>
            <pc:sldMk cId="787175356" sldId="1407"/>
            <ac:picMk id="2" creationId="{EB2EEE76-5A83-E87F-5BC5-43FD08AE5CD6}"/>
          </ac:picMkLst>
        </pc:picChg>
        <pc:picChg chg="add del mod modCrop">
          <ac:chgData name="Tove Lise Granli" userId="S::tlg@ntl.no::1b5b72f9-df82-46e8-bd82-333c0d075bac" providerId="AD" clId="Web-{FB1F857C-4DA7-739A-E0B5-5554B53EBBE0}" dt="2025-06-04T08:30:42.301" v="149" actId="1076"/>
          <ac:picMkLst>
            <pc:docMk/>
            <pc:sldMk cId="787175356" sldId="1407"/>
            <ac:picMk id="77826" creationId="{00000000-0000-0000-0000-000000000000}"/>
          </ac:picMkLst>
        </pc:picChg>
      </pc:sldChg>
      <pc:sldChg chg="addSp delSp modSp del mod setBg">
        <pc:chgData name="Tove Lise Granli" userId="S::tlg@ntl.no::1b5b72f9-df82-46e8-bd82-333c0d075bac" providerId="AD" clId="Web-{FB1F857C-4DA7-739A-E0B5-5554B53EBBE0}" dt="2025-06-04T08:21:07.625" v="60"/>
        <pc:sldMkLst>
          <pc:docMk/>
          <pc:sldMk cId="1147340411" sldId="2147199537"/>
        </pc:sldMkLst>
        <pc:spChg chg="del">
          <ac:chgData name="Tove Lise Granli" userId="S::tlg@ntl.no::1b5b72f9-df82-46e8-bd82-333c0d075bac" providerId="AD" clId="Web-{FB1F857C-4DA7-739A-E0B5-5554B53EBBE0}" dt="2025-06-04T08:18:37.045" v="46"/>
          <ac:spMkLst>
            <pc:docMk/>
            <pc:sldMk cId="1147340411" sldId="2147199537"/>
            <ac:spMk id="2" creationId="{1E3561C6-C12F-4BB6-B3AD-B0FC0F140F5F}"/>
          </ac:spMkLst>
        </pc:spChg>
        <pc:spChg chg="add mod">
          <ac:chgData name="Tove Lise Granli" userId="S::tlg@ntl.no::1b5b72f9-df82-46e8-bd82-333c0d075bac" providerId="AD" clId="Web-{FB1F857C-4DA7-739A-E0B5-5554B53EBBE0}" dt="2025-06-04T08:18:37.045" v="46"/>
          <ac:spMkLst>
            <pc:docMk/>
            <pc:sldMk cId="1147340411" sldId="2147199537"/>
            <ac:spMk id="6" creationId="{AAF6190D-FFF5-A3CA-C900-2FD099BC3A01}"/>
          </ac:spMkLst>
        </pc:spChg>
        <pc:picChg chg="del mod">
          <ac:chgData name="Tove Lise Granli" userId="S::tlg@ntl.no::1b5b72f9-df82-46e8-bd82-333c0d075bac" providerId="AD" clId="Web-{FB1F857C-4DA7-739A-E0B5-5554B53EBBE0}" dt="2025-06-04T08:16:58.607" v="34"/>
          <ac:picMkLst>
            <pc:docMk/>
            <pc:sldMk cId="1147340411" sldId="2147199537"/>
            <ac:picMk id="4" creationId="{DA2D48D0-D698-40B8-9095-8418F854D2F0}"/>
          </ac:picMkLst>
        </pc:picChg>
      </pc:sldChg>
      <pc:sldChg chg="modSp">
        <pc:chgData name="Tove Lise Granli" userId="S::tlg@ntl.no::1b5b72f9-df82-46e8-bd82-333c0d075bac" providerId="AD" clId="Web-{FB1F857C-4DA7-739A-E0B5-5554B53EBBE0}" dt="2025-06-04T08:14:45.012" v="27" actId="1076"/>
        <pc:sldMkLst>
          <pc:docMk/>
          <pc:sldMk cId="3256095948" sldId="2147472402"/>
        </pc:sldMkLst>
        <pc:picChg chg="mod">
          <ac:chgData name="Tove Lise Granli" userId="S::tlg@ntl.no::1b5b72f9-df82-46e8-bd82-333c0d075bac" providerId="AD" clId="Web-{FB1F857C-4DA7-739A-E0B5-5554B53EBBE0}" dt="2025-06-04T08:14:45.012" v="27" actId="1076"/>
          <ac:picMkLst>
            <pc:docMk/>
            <pc:sldMk cId="3256095948" sldId="2147472402"/>
            <ac:picMk id="6" creationId="{BCF79242-AD02-7566-E444-60E2911DC805}"/>
          </ac:picMkLst>
        </pc:picChg>
      </pc:sldChg>
      <pc:sldChg chg="modNotes">
        <pc:chgData name="Tove Lise Granli" userId="S::tlg@ntl.no::1b5b72f9-df82-46e8-bd82-333c0d075bac" providerId="AD" clId="Web-{FB1F857C-4DA7-739A-E0B5-5554B53EBBE0}" dt="2025-06-04T08:24:43.673" v="89"/>
        <pc:sldMkLst>
          <pc:docMk/>
          <pc:sldMk cId="2272878679" sldId="2147472456"/>
        </pc:sldMkLst>
      </pc:sldChg>
      <pc:sldChg chg="modSp modNotes">
        <pc:chgData name="Tove Lise Granli" userId="S::tlg@ntl.no::1b5b72f9-df82-46e8-bd82-333c0d075bac" providerId="AD" clId="Web-{FB1F857C-4DA7-739A-E0B5-5554B53EBBE0}" dt="2025-06-04T08:45:44.949" v="311"/>
        <pc:sldMkLst>
          <pc:docMk/>
          <pc:sldMk cId="1179592272" sldId="2147472458"/>
        </pc:sldMkLst>
        <pc:spChg chg="mod">
          <ac:chgData name="Tove Lise Granli" userId="S::tlg@ntl.no::1b5b72f9-df82-46e8-bd82-333c0d075bac" providerId="AD" clId="Web-{FB1F857C-4DA7-739A-E0B5-5554B53EBBE0}" dt="2025-06-04T08:44:57.168" v="295" actId="1076"/>
          <ac:spMkLst>
            <pc:docMk/>
            <pc:sldMk cId="1179592272" sldId="2147472458"/>
            <ac:spMk id="2" creationId="{CE88959B-A785-9D19-41A1-066DDB2C0C47}"/>
          </ac:spMkLst>
        </pc:spChg>
      </pc:sldChg>
      <pc:sldChg chg="delSp modSp modCm">
        <pc:chgData name="Tove Lise Granli" userId="S::tlg@ntl.no::1b5b72f9-df82-46e8-bd82-333c0d075bac" providerId="AD" clId="Web-{FB1F857C-4DA7-739A-E0B5-5554B53EBBE0}" dt="2025-06-04T08:54:01.860" v="376" actId="20577"/>
        <pc:sldMkLst>
          <pc:docMk/>
          <pc:sldMk cId="3969995175" sldId="2147472465"/>
        </pc:sldMkLst>
        <pc:spChg chg="mod">
          <ac:chgData name="Tove Lise Granli" userId="S::tlg@ntl.no::1b5b72f9-df82-46e8-bd82-333c0d075bac" providerId="AD" clId="Web-{FB1F857C-4DA7-739A-E0B5-5554B53EBBE0}" dt="2025-06-04T08:54:01.860" v="376" actId="20577"/>
          <ac:spMkLst>
            <pc:docMk/>
            <pc:sldMk cId="3969995175" sldId="2147472465"/>
            <ac:spMk id="5" creationId="{4E20E14D-C330-40CC-1E03-8B93642DEBFC}"/>
          </ac:spMkLst>
        </pc:spChg>
        <pc:spChg chg="mod ord">
          <ac:chgData name="Tove Lise Granli" userId="S::tlg@ntl.no::1b5b72f9-df82-46e8-bd82-333c0d075bac" providerId="AD" clId="Web-{FB1F857C-4DA7-739A-E0B5-5554B53EBBE0}" dt="2025-06-04T08:53:05.812" v="361" actId="14100"/>
          <ac:spMkLst>
            <pc:docMk/>
            <pc:sldMk cId="3969995175" sldId="2147472465"/>
            <ac:spMk id="7" creationId="{B4489F4A-EFCC-98E4-1694-91D43136850D}"/>
          </ac:spMkLst>
        </pc:spChg>
        <pc:picChg chg="del">
          <ac:chgData name="Tove Lise Granli" userId="S::tlg@ntl.no::1b5b72f9-df82-46e8-bd82-333c0d075bac" providerId="AD" clId="Web-{FB1F857C-4DA7-739A-E0B5-5554B53EBBE0}" dt="2025-06-04T08:10:56.229" v="2"/>
          <ac:picMkLst>
            <pc:docMk/>
            <pc:sldMk cId="3969995175" sldId="2147472465"/>
            <ac:picMk id="2" creationId="{644C4354-6642-BC9E-14AF-A351417F3B31}"/>
          </ac:picMkLst>
        </pc:picChg>
        <pc:picChg chg="mod">
          <ac:chgData name="Tove Lise Granli" userId="S::tlg@ntl.no::1b5b72f9-df82-46e8-bd82-333c0d075bac" providerId="AD" clId="Web-{FB1F857C-4DA7-739A-E0B5-5554B53EBBE0}" dt="2025-06-04T08:52:24.781" v="354" actId="1076"/>
          <ac:picMkLst>
            <pc:docMk/>
            <pc:sldMk cId="3969995175" sldId="2147472465"/>
            <ac:picMk id="3" creationId="{61D1F761-FF9C-195C-5FCA-F7D5A544DC04}"/>
          </ac:picMkLst>
        </pc:picChg>
        <pc:picChg chg="del">
          <ac:chgData name="Tove Lise Granli" userId="S::tlg@ntl.no::1b5b72f9-df82-46e8-bd82-333c0d075bac" providerId="AD" clId="Web-{FB1F857C-4DA7-739A-E0B5-5554B53EBBE0}" dt="2025-06-04T08:11:20.823" v="4"/>
          <ac:picMkLst>
            <pc:docMk/>
            <pc:sldMk cId="3969995175" sldId="2147472465"/>
            <ac:picMk id="4" creationId="{A11EC215-51B8-E964-1873-A8EA3A9AA270}"/>
          </ac:picMkLst>
        </pc:picChg>
        <pc:picChg chg="del">
          <ac:chgData name="Tove Lise Granli" userId="S::tlg@ntl.no::1b5b72f9-df82-46e8-bd82-333c0d075bac" providerId="AD" clId="Web-{FB1F857C-4DA7-739A-E0B5-5554B53EBBE0}" dt="2025-06-04T08:10:52.885" v="1"/>
          <ac:picMkLst>
            <pc:docMk/>
            <pc:sldMk cId="3969995175" sldId="2147472465"/>
            <ac:picMk id="6" creationId="{04389327-8AB0-4FA5-8CEC-9669A3B5D413}"/>
          </ac:picMkLst>
        </pc:picChg>
        <pc:picChg chg="mod">
          <ac:chgData name="Tove Lise Granli" userId="S::tlg@ntl.no::1b5b72f9-df82-46e8-bd82-333c0d075bac" providerId="AD" clId="Web-{FB1F857C-4DA7-739A-E0B5-5554B53EBBE0}" dt="2025-06-04T08:52:16.968" v="353" actId="1076"/>
          <ac:picMkLst>
            <pc:docMk/>
            <pc:sldMk cId="3969995175" sldId="2147472465"/>
            <ac:picMk id="8" creationId="{6C869F1A-5428-1317-9D9B-E10E9C2611BE}"/>
          </ac:picMkLst>
        </pc:picChg>
        <pc:picChg chg="mod">
          <ac:chgData name="Tove Lise Granli" userId="S::tlg@ntl.no::1b5b72f9-df82-46e8-bd82-333c0d075bac" providerId="AD" clId="Web-{FB1F857C-4DA7-739A-E0B5-5554B53EBBE0}" dt="2025-06-04T08:33:35.740" v="182" actId="1076"/>
          <ac:picMkLst>
            <pc:docMk/>
            <pc:sldMk cId="3969995175" sldId="2147472465"/>
            <ac:picMk id="9" creationId="{26FB5A89-0AA8-2436-AC0A-40294E5C9298}"/>
          </ac:picMkLst>
        </pc:picChg>
        <pc:extLst>
          <p:ext xmlns:p="http://schemas.openxmlformats.org/presentationml/2006/main" uri="{D6D511B9-2390-475A-947B-AFAB55BFBCF1}">
            <pc226:cmChg xmlns:pc226="http://schemas.microsoft.com/office/powerpoint/2022/06/main/command" chg="mod">
              <pc226:chgData name="Tove Lise Granli" userId="S::tlg@ntl.no::1b5b72f9-df82-46e8-bd82-333c0d075bac" providerId="AD" clId="Web-{FB1F857C-4DA7-739A-E0B5-5554B53EBBE0}" dt="2025-06-04T08:33:46.740" v="185" actId="20577"/>
              <pc2:cmMkLst xmlns:pc2="http://schemas.microsoft.com/office/powerpoint/2019/9/main/command">
                <pc:docMk/>
                <pc:sldMk cId="3969995175" sldId="2147472465"/>
                <pc2:cmMk id="{77395EED-7858-4A00-AA6D-20B6EF4B8031}"/>
              </pc2:cmMkLst>
            </pc226:cmChg>
          </p:ext>
        </pc:extLst>
      </pc:sldChg>
      <pc:sldChg chg="modSp modCm modNotes">
        <pc:chgData name="Tove Lise Granli" userId="S::tlg@ntl.no::1b5b72f9-df82-46e8-bd82-333c0d075bac" providerId="AD" clId="Web-{FB1F857C-4DA7-739A-E0B5-5554B53EBBE0}" dt="2025-06-04T08:57:30.783" v="412" actId="1076"/>
        <pc:sldMkLst>
          <pc:docMk/>
          <pc:sldMk cId="768694770" sldId="2147472483"/>
        </pc:sldMkLst>
        <pc:spChg chg="mod">
          <ac:chgData name="Tove Lise Granli" userId="S::tlg@ntl.no::1b5b72f9-df82-46e8-bd82-333c0d075bac" providerId="AD" clId="Web-{FB1F857C-4DA7-739A-E0B5-5554B53EBBE0}" dt="2025-06-04T08:35:24.538" v="201" actId="20577"/>
          <ac:spMkLst>
            <pc:docMk/>
            <pc:sldMk cId="768694770" sldId="2147472483"/>
            <ac:spMk id="2" creationId="{D7EF22AF-08ED-DC32-303B-494D995E1E6C}"/>
          </ac:spMkLst>
        </pc:spChg>
        <pc:spChg chg="mod">
          <ac:chgData name="Tove Lise Granli" userId="S::tlg@ntl.no::1b5b72f9-df82-46e8-bd82-333c0d075bac" providerId="AD" clId="Web-{FB1F857C-4DA7-739A-E0B5-5554B53EBBE0}" dt="2025-06-04T08:57:30.783" v="412" actId="1076"/>
          <ac:spMkLst>
            <pc:docMk/>
            <pc:sldMk cId="768694770" sldId="2147472483"/>
            <ac:spMk id="6" creationId="{B0ACB9B5-D611-1BF1-A2C7-4EBBC966D025}"/>
          </ac:spMkLst>
        </pc:spChg>
        <pc:extLst>
          <p:ext xmlns:p="http://schemas.openxmlformats.org/presentationml/2006/main" uri="{D6D511B9-2390-475A-947B-AFAB55BFBCF1}">
            <pc226:cmChg xmlns:pc226="http://schemas.microsoft.com/office/powerpoint/2022/06/main/command" chg="mod">
              <pc226:chgData name="Tove Lise Granli" userId="S::tlg@ntl.no::1b5b72f9-df82-46e8-bd82-333c0d075bac" providerId="AD" clId="Web-{FB1F857C-4DA7-739A-E0B5-5554B53EBBE0}" dt="2025-06-04T08:35:24.538" v="201" actId="20577"/>
              <pc2:cmMkLst xmlns:pc2="http://schemas.microsoft.com/office/powerpoint/2019/9/main/command">
                <pc:docMk/>
                <pc:sldMk cId="768694770" sldId="2147472483"/>
                <pc2:cmMk id="{280CBF25-E65F-4E4D-AD84-357901C0380F}"/>
              </pc2:cmMkLst>
            </pc226:cmChg>
          </p:ext>
        </pc:extLst>
      </pc:sldChg>
      <pc:sldChg chg="delSp modSp">
        <pc:chgData name="Tove Lise Granli" userId="S::tlg@ntl.no::1b5b72f9-df82-46e8-bd82-333c0d075bac" providerId="AD" clId="Web-{FB1F857C-4DA7-739A-E0B5-5554B53EBBE0}" dt="2025-06-04T08:51:32.436" v="351" actId="20577"/>
        <pc:sldMkLst>
          <pc:docMk/>
          <pc:sldMk cId="317209991" sldId="2147472486"/>
        </pc:sldMkLst>
        <pc:spChg chg="mod">
          <ac:chgData name="Tove Lise Granli" userId="S::tlg@ntl.no::1b5b72f9-df82-46e8-bd82-333c0d075bac" providerId="AD" clId="Web-{FB1F857C-4DA7-739A-E0B5-5554B53EBBE0}" dt="2025-06-04T08:51:32.436" v="351" actId="20577"/>
          <ac:spMkLst>
            <pc:docMk/>
            <pc:sldMk cId="317209991" sldId="2147472486"/>
            <ac:spMk id="2" creationId="{529993DB-0E3C-BDBD-00EF-7F3A80503A22}"/>
          </ac:spMkLst>
        </pc:spChg>
        <pc:spChg chg="mod">
          <ac:chgData name="Tove Lise Granli" userId="S::tlg@ntl.no::1b5b72f9-df82-46e8-bd82-333c0d075bac" providerId="AD" clId="Web-{FB1F857C-4DA7-739A-E0B5-5554B53EBBE0}" dt="2025-06-04T08:50:33.420" v="343" actId="1076"/>
          <ac:spMkLst>
            <pc:docMk/>
            <pc:sldMk cId="317209991" sldId="2147472486"/>
            <ac:spMk id="5" creationId="{A2D1F0DB-70D8-2947-526E-A4851E61A246}"/>
          </ac:spMkLst>
        </pc:spChg>
        <pc:picChg chg="del">
          <ac:chgData name="Tove Lise Granli" userId="S::tlg@ntl.no::1b5b72f9-df82-46e8-bd82-333c0d075bac" providerId="AD" clId="Web-{FB1F857C-4DA7-739A-E0B5-5554B53EBBE0}" dt="2025-06-04T08:31:39.130" v="153"/>
          <ac:picMkLst>
            <pc:docMk/>
            <pc:sldMk cId="317209991" sldId="2147472486"/>
            <ac:picMk id="4" creationId="{A100F459-550F-0648-15A5-545485259235}"/>
          </ac:picMkLst>
        </pc:picChg>
        <pc:picChg chg="mod">
          <ac:chgData name="Tove Lise Granli" userId="S::tlg@ntl.no::1b5b72f9-df82-46e8-bd82-333c0d075bac" providerId="AD" clId="Web-{FB1F857C-4DA7-739A-E0B5-5554B53EBBE0}" dt="2025-06-04T08:31:35.942" v="152"/>
          <ac:picMkLst>
            <pc:docMk/>
            <pc:sldMk cId="317209991" sldId="2147472486"/>
            <ac:picMk id="9" creationId="{0D14E770-9692-508D-1D48-1C6D4612E3E2}"/>
          </ac:picMkLst>
        </pc:picChg>
      </pc:sldChg>
      <pc:sldChg chg="modNotes">
        <pc:chgData name="Tove Lise Granli" userId="S::tlg@ntl.no::1b5b72f9-df82-46e8-bd82-333c0d075bac" providerId="AD" clId="Web-{FB1F857C-4DA7-739A-E0B5-5554B53EBBE0}" dt="2025-06-04T08:48:02.278" v="316"/>
        <pc:sldMkLst>
          <pc:docMk/>
          <pc:sldMk cId="318674688" sldId="2147472487"/>
        </pc:sldMkLst>
      </pc:sldChg>
      <pc:sldChg chg="modSp">
        <pc:chgData name="Tove Lise Granli" userId="S::tlg@ntl.no::1b5b72f9-df82-46e8-bd82-333c0d075bac" providerId="AD" clId="Web-{FB1F857C-4DA7-739A-E0B5-5554B53EBBE0}" dt="2025-06-04T08:55:52.360" v="397" actId="20577"/>
        <pc:sldMkLst>
          <pc:docMk/>
          <pc:sldMk cId="1799615056" sldId="2147472495"/>
        </pc:sldMkLst>
        <pc:spChg chg="mod">
          <ac:chgData name="Tove Lise Granli" userId="S::tlg@ntl.no::1b5b72f9-df82-46e8-bd82-333c0d075bac" providerId="AD" clId="Web-{FB1F857C-4DA7-739A-E0B5-5554B53EBBE0}" dt="2025-06-04T08:55:52.360" v="397" actId="20577"/>
          <ac:spMkLst>
            <pc:docMk/>
            <pc:sldMk cId="1799615056" sldId="2147472495"/>
            <ac:spMk id="2" creationId="{EC1B8C9B-4EC3-CBB4-134E-EB23A641CDFD}"/>
          </ac:spMkLst>
        </pc:spChg>
      </pc:sldChg>
      <pc:sldChg chg="modSp">
        <pc:chgData name="Tove Lise Granli" userId="S::tlg@ntl.no::1b5b72f9-df82-46e8-bd82-333c0d075bac" providerId="AD" clId="Web-{FB1F857C-4DA7-739A-E0B5-5554B53EBBE0}" dt="2025-06-04T09:02:11.895" v="434" actId="14100"/>
        <pc:sldMkLst>
          <pc:docMk/>
          <pc:sldMk cId="2759952932" sldId="2147472498"/>
        </pc:sldMkLst>
        <pc:picChg chg="mod modCrop">
          <ac:chgData name="Tove Lise Granli" userId="S::tlg@ntl.no::1b5b72f9-df82-46e8-bd82-333c0d075bac" providerId="AD" clId="Web-{FB1F857C-4DA7-739A-E0B5-5554B53EBBE0}" dt="2025-06-04T09:02:11.895" v="434" actId="14100"/>
          <ac:picMkLst>
            <pc:docMk/>
            <pc:sldMk cId="2759952932" sldId="2147472498"/>
            <ac:picMk id="4" creationId="{B28BADAE-BF59-CA3B-1F54-4F5EA278E61A}"/>
          </ac:picMkLst>
        </pc:picChg>
      </pc:sldChg>
      <pc:sldChg chg="modSp">
        <pc:chgData name="Tove Lise Granli" userId="S::tlg@ntl.no::1b5b72f9-df82-46e8-bd82-333c0d075bac" providerId="AD" clId="Web-{FB1F857C-4DA7-739A-E0B5-5554B53EBBE0}" dt="2025-06-04T08:48:35.544" v="318" actId="1076"/>
        <pc:sldMkLst>
          <pc:docMk/>
          <pc:sldMk cId="2326424270" sldId="2147472499"/>
        </pc:sldMkLst>
        <pc:spChg chg="mod">
          <ac:chgData name="Tove Lise Granli" userId="S::tlg@ntl.no::1b5b72f9-df82-46e8-bd82-333c0d075bac" providerId="AD" clId="Web-{FB1F857C-4DA7-739A-E0B5-5554B53EBBE0}" dt="2025-06-04T08:48:35.544" v="318" actId="1076"/>
          <ac:spMkLst>
            <pc:docMk/>
            <pc:sldMk cId="2326424270" sldId="2147472499"/>
            <ac:spMk id="11" creationId="{65F2F192-ED2A-3F1D-25C2-0D94A252CA0F}"/>
          </ac:spMkLst>
        </pc:spChg>
        <pc:picChg chg="mod">
          <ac:chgData name="Tove Lise Granli" userId="S::tlg@ntl.no::1b5b72f9-df82-46e8-bd82-333c0d075bac" providerId="AD" clId="Web-{FB1F857C-4DA7-739A-E0B5-5554B53EBBE0}" dt="2025-06-04T08:48:30.044" v="317" actId="1076"/>
          <ac:picMkLst>
            <pc:docMk/>
            <pc:sldMk cId="2326424270" sldId="2147472499"/>
            <ac:picMk id="12" creationId="{A765E351-2F09-84E4-4EBF-1C87BEF8F37A}"/>
          </ac:picMkLst>
        </pc:picChg>
      </pc:sldChg>
      <pc:sldChg chg="modSp">
        <pc:chgData name="Tove Lise Granli" userId="S::tlg@ntl.no::1b5b72f9-df82-46e8-bd82-333c0d075bac" providerId="AD" clId="Web-{FB1F857C-4DA7-739A-E0B5-5554B53EBBE0}" dt="2025-06-04T08:37:04.867" v="220" actId="1076"/>
        <pc:sldMkLst>
          <pc:docMk/>
          <pc:sldMk cId="3182356355" sldId="2147472501"/>
        </pc:sldMkLst>
        <pc:picChg chg="mod">
          <ac:chgData name="Tove Lise Granli" userId="S::tlg@ntl.no::1b5b72f9-df82-46e8-bd82-333c0d075bac" providerId="AD" clId="Web-{FB1F857C-4DA7-739A-E0B5-5554B53EBBE0}" dt="2025-06-04T08:09:08.056" v="0"/>
          <ac:picMkLst>
            <pc:docMk/>
            <pc:sldMk cId="3182356355" sldId="2147472501"/>
            <ac:picMk id="2" creationId="{E7E86ADE-2A1B-E6AD-0EEB-5F9CB99C9B3C}"/>
          </ac:picMkLst>
        </pc:picChg>
        <pc:picChg chg="mod">
          <ac:chgData name="Tove Lise Granli" userId="S::tlg@ntl.no::1b5b72f9-df82-46e8-bd82-333c0d075bac" providerId="AD" clId="Web-{FB1F857C-4DA7-739A-E0B5-5554B53EBBE0}" dt="2025-06-04T08:37:04.867" v="220" actId="1076"/>
          <ac:picMkLst>
            <pc:docMk/>
            <pc:sldMk cId="3182356355" sldId="2147472501"/>
            <ac:picMk id="6" creationId="{60DF1BE6-4598-4194-B360-0D5CEF205616}"/>
          </ac:picMkLst>
        </pc:picChg>
      </pc:sldChg>
      <pc:sldChg chg="addSp delSp modSp add replId modNotes">
        <pc:chgData name="Tove Lise Granli" userId="S::tlg@ntl.no::1b5b72f9-df82-46e8-bd82-333c0d075bac" providerId="AD" clId="Web-{FB1F857C-4DA7-739A-E0B5-5554B53EBBE0}" dt="2025-06-04T08:20:51.015" v="59" actId="1076"/>
        <pc:sldMkLst>
          <pc:docMk/>
          <pc:sldMk cId="2973018045" sldId="2147472502"/>
        </pc:sldMkLst>
        <pc:spChg chg="add">
          <ac:chgData name="Tove Lise Granli" userId="S::tlg@ntl.no::1b5b72f9-df82-46e8-bd82-333c0d075bac" providerId="AD" clId="Web-{FB1F857C-4DA7-739A-E0B5-5554B53EBBE0}" dt="2025-06-04T08:18:26.983" v="45"/>
          <ac:spMkLst>
            <pc:docMk/>
            <pc:sldMk cId="2973018045" sldId="2147472502"/>
            <ac:spMk id="5" creationId="{5882F6E6-1C57-4447-5498-F66FF8873D97}"/>
          </ac:spMkLst>
        </pc:spChg>
        <pc:spChg chg="add">
          <ac:chgData name="Tove Lise Granli" userId="S::tlg@ntl.no::1b5b72f9-df82-46e8-bd82-333c0d075bac" providerId="AD" clId="Web-{FB1F857C-4DA7-739A-E0B5-5554B53EBBE0}" dt="2025-06-04T08:18:39.639" v="47"/>
          <ac:spMkLst>
            <pc:docMk/>
            <pc:sldMk cId="2973018045" sldId="2147472502"/>
            <ac:spMk id="6" creationId="{1E3561C6-C12F-4BB6-B3AD-B0FC0F140F5F}"/>
          </ac:spMkLst>
        </pc:spChg>
        <pc:picChg chg="del">
          <ac:chgData name="Tove Lise Granli" userId="S::tlg@ntl.no::1b5b72f9-df82-46e8-bd82-333c0d075bac" providerId="AD" clId="Web-{FB1F857C-4DA7-739A-E0B5-5554B53EBBE0}" dt="2025-06-04T08:16:54.045" v="33"/>
          <ac:picMkLst>
            <pc:docMk/>
            <pc:sldMk cId="2973018045" sldId="2147472502"/>
            <ac:picMk id="2" creationId="{7C819D45-0F36-F1A7-1CA8-92EDDBA650E4}"/>
          </ac:picMkLst>
        </pc:picChg>
        <pc:picChg chg="add mod">
          <ac:chgData name="Tove Lise Granli" userId="S::tlg@ntl.no::1b5b72f9-df82-46e8-bd82-333c0d075bac" providerId="AD" clId="Web-{FB1F857C-4DA7-739A-E0B5-5554B53EBBE0}" dt="2025-06-04T08:20:51.015" v="59" actId="1076"/>
          <ac:picMkLst>
            <pc:docMk/>
            <pc:sldMk cId="2973018045" sldId="2147472502"/>
            <ac:picMk id="3" creationId="{7029217C-3A11-24B4-B4F2-FE597C86ACDF}"/>
          </ac:picMkLst>
        </pc:picChg>
        <pc:picChg chg="del">
          <ac:chgData name="Tove Lise Granli" userId="S::tlg@ntl.no::1b5b72f9-df82-46e8-bd82-333c0d075bac" providerId="AD" clId="Web-{FB1F857C-4DA7-739A-E0B5-5554B53EBBE0}" dt="2025-06-04T08:16:51.841" v="32"/>
          <ac:picMkLst>
            <pc:docMk/>
            <pc:sldMk cId="2973018045" sldId="2147472502"/>
            <ac:picMk id="77826" creationId="{865B16AF-A395-DD03-88BF-D3EDF386FE62}"/>
          </ac:picMkLst>
        </pc:picChg>
      </pc:sldChg>
    </pc:docChg>
  </pc:docChgLst>
  <pc:docChgLst>
    <pc:chgData name="Tove Lise Granli" userId="S::tlg@ntl.no::1b5b72f9-df82-46e8-bd82-333c0d075bac" providerId="AD" clId="Web-{3A034C45-42DC-7838-915A-0EF2EC4768E1}"/>
    <pc:docChg chg="modSld">
      <pc:chgData name="Tove Lise Granli" userId="S::tlg@ntl.no::1b5b72f9-df82-46e8-bd82-333c0d075bac" providerId="AD" clId="Web-{3A034C45-42DC-7838-915A-0EF2EC4768E1}" dt="2025-06-05T08:51:31.315" v="285"/>
      <pc:docMkLst>
        <pc:docMk/>
      </pc:docMkLst>
      <pc:sldChg chg="modNotes">
        <pc:chgData name="Tove Lise Granli" userId="S::tlg@ntl.no::1b5b72f9-df82-46e8-bd82-333c0d075bac" providerId="AD" clId="Web-{3A034C45-42DC-7838-915A-0EF2EC4768E1}" dt="2025-06-05T08:45:32.232" v="39"/>
        <pc:sldMkLst>
          <pc:docMk/>
          <pc:sldMk cId="787175356" sldId="1407"/>
        </pc:sldMkLst>
      </pc:sldChg>
      <pc:sldChg chg="modSp modNotes">
        <pc:chgData name="Tove Lise Granli" userId="S::tlg@ntl.no::1b5b72f9-df82-46e8-bd82-333c0d075bac" providerId="AD" clId="Web-{3A034C45-42DC-7838-915A-0EF2EC4768E1}" dt="2025-06-05T08:42:51.199" v="20"/>
        <pc:sldMkLst>
          <pc:docMk/>
          <pc:sldMk cId="1179592272" sldId="2147472458"/>
        </pc:sldMkLst>
        <pc:spChg chg="mod">
          <ac:chgData name="Tove Lise Granli" userId="S::tlg@ntl.no::1b5b72f9-df82-46e8-bd82-333c0d075bac" providerId="AD" clId="Web-{3A034C45-42DC-7838-915A-0EF2EC4768E1}" dt="2025-06-05T08:40:38.369" v="0" actId="20577"/>
          <ac:spMkLst>
            <pc:docMk/>
            <pc:sldMk cId="1179592272" sldId="2147472458"/>
            <ac:spMk id="2" creationId="{CE88959B-A785-9D19-41A1-066DDB2C0C47}"/>
          </ac:spMkLst>
        </pc:spChg>
      </pc:sldChg>
      <pc:sldChg chg="modNotes">
        <pc:chgData name="Tove Lise Granli" userId="S::tlg@ntl.no::1b5b72f9-df82-46e8-bd82-333c0d075bac" providerId="AD" clId="Web-{3A034C45-42DC-7838-915A-0EF2EC4768E1}" dt="2025-06-05T08:41:55.214" v="13"/>
        <pc:sldMkLst>
          <pc:docMk/>
          <pc:sldMk cId="1862962183" sldId="2147472463"/>
        </pc:sldMkLst>
      </pc:sldChg>
      <pc:sldChg chg="modSp">
        <pc:chgData name="Tove Lise Granli" userId="S::tlg@ntl.no::1b5b72f9-df82-46e8-bd82-333c0d075bac" providerId="AD" clId="Web-{3A034C45-42DC-7838-915A-0EF2EC4768E1}" dt="2025-06-05T08:46:44.436" v="58" actId="20577"/>
        <pc:sldMkLst>
          <pc:docMk/>
          <pc:sldMk cId="3969995175" sldId="2147472465"/>
        </pc:sldMkLst>
        <pc:spChg chg="mod">
          <ac:chgData name="Tove Lise Granli" userId="S::tlg@ntl.no::1b5b72f9-df82-46e8-bd82-333c0d075bac" providerId="AD" clId="Web-{3A034C45-42DC-7838-915A-0EF2EC4768E1}" dt="2025-06-05T08:46:44.436" v="58" actId="20577"/>
          <ac:spMkLst>
            <pc:docMk/>
            <pc:sldMk cId="3969995175" sldId="2147472465"/>
            <ac:spMk id="7" creationId="{B4489F4A-EFCC-98E4-1694-91D43136850D}"/>
          </ac:spMkLst>
        </pc:spChg>
      </pc:sldChg>
      <pc:sldChg chg="modNotes">
        <pc:chgData name="Tove Lise Granli" userId="S::tlg@ntl.no::1b5b72f9-df82-46e8-bd82-333c0d075bac" providerId="AD" clId="Web-{3A034C45-42DC-7838-915A-0EF2EC4768E1}" dt="2025-06-05T08:42:31.855" v="18"/>
        <pc:sldMkLst>
          <pc:docMk/>
          <pc:sldMk cId="3766757903" sldId="2147472478"/>
        </pc:sldMkLst>
      </pc:sldChg>
      <pc:sldChg chg="modNotes">
        <pc:chgData name="Tove Lise Granli" userId="S::tlg@ntl.no::1b5b72f9-df82-46e8-bd82-333c0d075bac" providerId="AD" clId="Web-{3A034C45-42DC-7838-915A-0EF2EC4768E1}" dt="2025-06-05T08:51:31.315" v="285"/>
        <pc:sldMkLst>
          <pc:docMk/>
          <pc:sldMk cId="2406140233" sldId="2147472481"/>
        </pc:sldMkLst>
      </pc:sldChg>
      <pc:sldChg chg="modNotes">
        <pc:chgData name="Tove Lise Granli" userId="S::tlg@ntl.no::1b5b72f9-df82-46e8-bd82-333c0d075bac" providerId="AD" clId="Web-{3A034C45-42DC-7838-915A-0EF2EC4768E1}" dt="2025-06-05T08:47:58.171" v="89"/>
        <pc:sldMkLst>
          <pc:docMk/>
          <pc:sldMk cId="1380899571" sldId="2147472484"/>
        </pc:sldMkLst>
      </pc:sldChg>
      <pc:sldChg chg="modNotes">
        <pc:chgData name="Tove Lise Granli" userId="S::tlg@ntl.no::1b5b72f9-df82-46e8-bd82-333c0d075bac" providerId="AD" clId="Web-{3A034C45-42DC-7838-915A-0EF2EC4768E1}" dt="2025-06-05T08:46:22.701" v="57"/>
        <pc:sldMkLst>
          <pc:docMk/>
          <pc:sldMk cId="2003476255" sldId="2147472491"/>
        </pc:sldMkLst>
      </pc:sldChg>
      <pc:sldChg chg="modNotes">
        <pc:chgData name="Tove Lise Granli" userId="S::tlg@ntl.no::1b5b72f9-df82-46e8-bd82-333c0d075bac" providerId="AD" clId="Web-{3A034C45-42DC-7838-915A-0EF2EC4768E1}" dt="2025-06-05T08:44:45.700" v="34"/>
        <pc:sldMkLst>
          <pc:docMk/>
          <pc:sldMk cId="2326424270" sldId="2147472499"/>
        </pc:sldMkLst>
      </pc:sldChg>
      <pc:sldChg chg="modNotes">
        <pc:chgData name="Tove Lise Granli" userId="S::tlg@ntl.no::1b5b72f9-df82-46e8-bd82-333c0d075bac" providerId="AD" clId="Web-{3A034C45-42DC-7838-915A-0EF2EC4768E1}" dt="2025-06-05T08:44:08.762" v="22"/>
        <pc:sldMkLst>
          <pc:docMk/>
          <pc:sldMk cId="2973018045" sldId="2147472502"/>
        </pc:sldMkLst>
      </pc:sldChg>
    </pc:docChg>
  </pc:docChgLst>
  <pc:docChgLst>
    <pc:chgData name="Oda Grønbekk" userId="S::og@ntl.no::ae98f2af-77f7-4952-aaf4-a8393ef23a4a" providerId="AD" clId="Web-{6036C01C-5E54-04D3-E78D-203338803B57}"/>
    <pc:docChg chg="mod modSld">
      <pc:chgData name="Oda Grønbekk" userId="S::og@ntl.no::ae98f2af-77f7-4952-aaf4-a8393ef23a4a" providerId="AD" clId="Web-{6036C01C-5E54-04D3-E78D-203338803B57}" dt="2025-06-02T11:15:47.715" v="449"/>
      <pc:docMkLst>
        <pc:docMk/>
      </pc:docMkLst>
      <pc:sldChg chg="modSp">
        <pc:chgData name="Oda Grønbekk" userId="S::og@ntl.no::ae98f2af-77f7-4952-aaf4-a8393ef23a4a" providerId="AD" clId="Web-{6036C01C-5E54-04D3-E78D-203338803B57}" dt="2025-06-02T08:25:26.601" v="29" actId="20577"/>
        <pc:sldMkLst>
          <pc:docMk/>
          <pc:sldMk cId="98426687" sldId="259"/>
        </pc:sldMkLst>
        <pc:spChg chg="mod">
          <ac:chgData name="Oda Grønbekk" userId="S::og@ntl.no::ae98f2af-77f7-4952-aaf4-a8393ef23a4a" providerId="AD" clId="Web-{6036C01C-5E54-04D3-E78D-203338803B57}" dt="2025-06-02T08:25:26.601" v="29" actId="20577"/>
          <ac:spMkLst>
            <pc:docMk/>
            <pc:sldMk cId="98426687" sldId="259"/>
            <ac:spMk id="2" creationId="{F2CDD174-0150-D18F-131C-274DB7D5E84A}"/>
          </ac:spMkLst>
        </pc:spChg>
      </pc:sldChg>
      <pc:sldChg chg="addSp modSp mod modShow">
        <pc:chgData name="Oda Grønbekk" userId="S::og@ntl.no::ae98f2af-77f7-4952-aaf4-a8393ef23a4a" providerId="AD" clId="Web-{6036C01C-5E54-04D3-E78D-203338803B57}" dt="2025-06-02T10:53:03.835" v="331" actId="1076"/>
        <pc:sldMkLst>
          <pc:docMk/>
          <pc:sldMk cId="0" sldId="492"/>
        </pc:sldMkLst>
        <pc:spChg chg="add mod ord">
          <ac:chgData name="Oda Grønbekk" userId="S::og@ntl.no::ae98f2af-77f7-4952-aaf4-a8393ef23a4a" providerId="AD" clId="Web-{6036C01C-5E54-04D3-E78D-203338803B57}" dt="2025-06-02T10:52:35.835" v="326" actId="1076"/>
          <ac:spMkLst>
            <pc:docMk/>
            <pc:sldMk cId="0" sldId="492"/>
            <ac:spMk id="6" creationId="{C92190D6-1D1E-E634-4CEF-F0BE82E4EA3F}"/>
          </ac:spMkLst>
        </pc:spChg>
        <pc:picChg chg="mod">
          <ac:chgData name="Oda Grønbekk" userId="S::og@ntl.no::ae98f2af-77f7-4952-aaf4-a8393ef23a4a" providerId="AD" clId="Web-{6036C01C-5E54-04D3-E78D-203338803B57}" dt="2025-06-02T10:52:35.851" v="327" actId="1076"/>
          <ac:picMkLst>
            <pc:docMk/>
            <pc:sldMk cId="0" sldId="492"/>
            <ac:picMk id="2" creationId="{310500B2-24D5-482D-A92A-172D71A97B13}"/>
          </ac:picMkLst>
        </pc:picChg>
        <pc:picChg chg="mod">
          <ac:chgData name="Oda Grønbekk" userId="S::og@ntl.no::ae98f2af-77f7-4952-aaf4-a8393ef23a4a" providerId="AD" clId="Web-{6036C01C-5E54-04D3-E78D-203338803B57}" dt="2025-06-02T10:52:35.866" v="328" actId="1076"/>
          <ac:picMkLst>
            <pc:docMk/>
            <pc:sldMk cId="0" sldId="492"/>
            <ac:picMk id="3" creationId="{8140FD3E-7BED-E294-1709-CF5BB347E02E}"/>
          </ac:picMkLst>
        </pc:picChg>
        <pc:picChg chg="add mod modCrop">
          <ac:chgData name="Oda Grønbekk" userId="S::og@ntl.no::ae98f2af-77f7-4952-aaf4-a8393ef23a4a" providerId="AD" clId="Web-{6036C01C-5E54-04D3-E78D-203338803B57}" dt="2025-06-02T10:53:03.835" v="331" actId="1076"/>
          <ac:picMkLst>
            <pc:docMk/>
            <pc:sldMk cId="0" sldId="492"/>
            <ac:picMk id="4" creationId="{F698D1C9-0480-44E1-485F-0C5CCDA466D3}"/>
          </ac:picMkLst>
        </pc:picChg>
        <pc:picChg chg="mod">
          <ac:chgData name="Oda Grønbekk" userId="S::og@ntl.no::ae98f2af-77f7-4952-aaf4-a8393ef23a4a" providerId="AD" clId="Web-{6036C01C-5E54-04D3-E78D-203338803B57}" dt="2025-06-02T09:08:23.774" v="155" actId="1076"/>
          <ac:picMkLst>
            <pc:docMk/>
            <pc:sldMk cId="0" sldId="492"/>
            <ac:picMk id="5" creationId="{00000000-0000-0000-0000-000000000000}"/>
          </ac:picMkLst>
        </pc:picChg>
        <pc:picChg chg="mod">
          <ac:chgData name="Oda Grønbekk" userId="S::og@ntl.no::ae98f2af-77f7-4952-aaf4-a8393ef23a4a" providerId="AD" clId="Web-{6036C01C-5E54-04D3-E78D-203338803B57}" dt="2025-06-02T09:05:14.066" v="132" actId="1076"/>
          <ac:picMkLst>
            <pc:docMk/>
            <pc:sldMk cId="0" sldId="492"/>
            <ac:picMk id="7" creationId="{34D9AA28-FFF6-E323-2499-9BFDCB35CE93}"/>
          </ac:picMkLst>
        </pc:picChg>
        <pc:picChg chg="mod">
          <ac:chgData name="Oda Grønbekk" userId="S::og@ntl.no::ae98f2af-77f7-4952-aaf4-a8393ef23a4a" providerId="AD" clId="Web-{6036C01C-5E54-04D3-E78D-203338803B57}" dt="2025-06-02T10:52:40.773" v="329" actId="1076"/>
          <ac:picMkLst>
            <pc:docMk/>
            <pc:sldMk cId="0" sldId="492"/>
            <ac:picMk id="8" creationId="{D9925FB3-5F56-48CA-B5C3-4956C4E72174}"/>
          </ac:picMkLst>
        </pc:picChg>
      </pc:sldChg>
      <pc:sldChg chg="modSp">
        <pc:chgData name="Oda Grønbekk" userId="S::og@ntl.no::ae98f2af-77f7-4952-aaf4-a8393ef23a4a" providerId="AD" clId="Web-{6036C01C-5E54-04D3-E78D-203338803B57}" dt="2025-06-02T08:29:48.686" v="42" actId="20577"/>
        <pc:sldMkLst>
          <pc:docMk/>
          <pc:sldMk cId="556387029" sldId="776"/>
        </pc:sldMkLst>
        <pc:spChg chg="mod">
          <ac:chgData name="Oda Grønbekk" userId="S::og@ntl.no::ae98f2af-77f7-4952-aaf4-a8393ef23a4a" providerId="AD" clId="Web-{6036C01C-5E54-04D3-E78D-203338803B57}" dt="2025-06-02T08:29:48.686" v="42" actId="20577"/>
          <ac:spMkLst>
            <pc:docMk/>
            <pc:sldMk cId="556387029" sldId="776"/>
            <ac:spMk id="2" creationId="{C0BABA0F-9CA1-F7C0-6929-CB3C76982ED0}"/>
          </ac:spMkLst>
        </pc:spChg>
      </pc:sldChg>
      <pc:sldChg chg="modSp">
        <pc:chgData name="Oda Grønbekk" userId="S::og@ntl.no::ae98f2af-77f7-4952-aaf4-a8393ef23a4a" providerId="AD" clId="Web-{6036C01C-5E54-04D3-E78D-203338803B57}" dt="2025-06-02T08:32:47.206" v="58"/>
        <pc:sldMkLst>
          <pc:docMk/>
          <pc:sldMk cId="69914236" sldId="790"/>
        </pc:sldMkLst>
        <pc:spChg chg="mod">
          <ac:chgData name="Oda Grønbekk" userId="S::og@ntl.no::ae98f2af-77f7-4952-aaf4-a8393ef23a4a" providerId="AD" clId="Web-{6036C01C-5E54-04D3-E78D-203338803B57}" dt="2025-06-02T08:32:47.206" v="58"/>
          <ac:spMkLst>
            <pc:docMk/>
            <pc:sldMk cId="69914236" sldId="790"/>
            <ac:spMk id="3" creationId="{2F77F9EF-F298-4CB3-9417-6F41B0A1724C}"/>
          </ac:spMkLst>
        </pc:spChg>
        <pc:spChg chg="mod">
          <ac:chgData name="Oda Grønbekk" userId="S::og@ntl.no::ae98f2af-77f7-4952-aaf4-a8393ef23a4a" providerId="AD" clId="Web-{6036C01C-5E54-04D3-E78D-203338803B57}" dt="2025-06-02T08:31:33.469" v="51" actId="20577"/>
          <ac:spMkLst>
            <pc:docMk/>
            <pc:sldMk cId="69914236" sldId="790"/>
            <ac:spMk id="12" creationId="{BA629F07-1D2C-4E80-9ABC-7754EF102E19}"/>
          </ac:spMkLst>
        </pc:spChg>
        <pc:picChg chg="mod">
          <ac:chgData name="Oda Grønbekk" userId="S::og@ntl.no::ae98f2af-77f7-4952-aaf4-a8393ef23a4a" providerId="AD" clId="Web-{6036C01C-5E54-04D3-E78D-203338803B57}" dt="2025-06-02T08:32:10.720" v="56" actId="1076"/>
          <ac:picMkLst>
            <pc:docMk/>
            <pc:sldMk cId="69914236" sldId="790"/>
            <ac:picMk id="18" creationId="{3AAE9B07-91F8-6245-A766-9DC68D5105D2}"/>
          </ac:picMkLst>
        </pc:picChg>
      </pc:sldChg>
      <pc:sldChg chg="modSp">
        <pc:chgData name="Oda Grønbekk" userId="S::og@ntl.no::ae98f2af-77f7-4952-aaf4-a8393ef23a4a" providerId="AD" clId="Web-{6036C01C-5E54-04D3-E78D-203338803B57}" dt="2025-06-02T08:19:37.187" v="0" actId="20577"/>
        <pc:sldMkLst>
          <pc:docMk/>
          <pc:sldMk cId="1147340411" sldId="2147199537"/>
        </pc:sldMkLst>
        <pc:spChg chg="mod">
          <ac:chgData name="Oda Grønbekk" userId="S::og@ntl.no::ae98f2af-77f7-4952-aaf4-a8393ef23a4a" providerId="AD" clId="Web-{6036C01C-5E54-04D3-E78D-203338803B57}" dt="2025-06-02T08:19:37.187" v="0" actId="20577"/>
          <ac:spMkLst>
            <pc:docMk/>
            <pc:sldMk cId="1147340411" sldId="2147199537"/>
            <ac:spMk id="2" creationId="{1E3561C6-C12F-4BB6-B3AD-B0FC0F140F5F}"/>
          </ac:spMkLst>
        </pc:spChg>
      </pc:sldChg>
      <pc:sldChg chg="addSp delSp modSp">
        <pc:chgData name="Oda Grønbekk" userId="S::og@ntl.no::ae98f2af-77f7-4952-aaf4-a8393ef23a4a" providerId="AD" clId="Web-{6036C01C-5E54-04D3-E78D-203338803B57}" dt="2025-06-02T10:56:04.083" v="333" actId="20577"/>
        <pc:sldMkLst>
          <pc:docMk/>
          <pc:sldMk cId="2272878679" sldId="2147472456"/>
        </pc:sldMkLst>
        <pc:spChg chg="add del mod">
          <ac:chgData name="Oda Grønbekk" userId="S::og@ntl.no::ae98f2af-77f7-4952-aaf4-a8393ef23a4a" providerId="AD" clId="Web-{6036C01C-5E54-04D3-E78D-203338803B57}" dt="2025-06-02T09:09:09.072" v="162"/>
          <ac:spMkLst>
            <pc:docMk/>
            <pc:sldMk cId="2272878679" sldId="2147472456"/>
            <ac:spMk id="4" creationId="{9FFE68D0-620D-28EC-E23E-AF7A2CAB4BFE}"/>
          </ac:spMkLst>
        </pc:spChg>
        <pc:spChg chg="mod">
          <ac:chgData name="Oda Grønbekk" userId="S::og@ntl.no::ae98f2af-77f7-4952-aaf4-a8393ef23a4a" providerId="AD" clId="Web-{6036C01C-5E54-04D3-E78D-203338803B57}" dt="2025-06-02T10:56:04.083" v="333" actId="20577"/>
          <ac:spMkLst>
            <pc:docMk/>
            <pc:sldMk cId="2272878679" sldId="2147472456"/>
            <ac:spMk id="364" creationId="{00000000-0000-0000-0000-000000000000}"/>
          </ac:spMkLst>
        </pc:spChg>
        <pc:spChg chg="add del mod">
          <ac:chgData name="Oda Grønbekk" userId="S::og@ntl.no::ae98f2af-77f7-4952-aaf4-a8393ef23a4a" providerId="AD" clId="Web-{6036C01C-5E54-04D3-E78D-203338803B57}" dt="2025-06-02T10:56:00.146" v="332" actId="20577"/>
          <ac:spMkLst>
            <pc:docMk/>
            <pc:sldMk cId="2272878679" sldId="2147472456"/>
            <ac:spMk id="366" creationId="{00000000-0000-0000-0000-000000000000}"/>
          </ac:spMkLst>
        </pc:spChg>
        <pc:picChg chg="mod">
          <ac:chgData name="Oda Grønbekk" userId="S::og@ntl.no::ae98f2af-77f7-4952-aaf4-a8393ef23a4a" providerId="AD" clId="Web-{6036C01C-5E54-04D3-E78D-203338803B57}" dt="2025-06-02T09:09:30.229" v="167" actId="1076"/>
          <ac:picMkLst>
            <pc:docMk/>
            <pc:sldMk cId="2272878679" sldId="2147472456"/>
            <ac:picMk id="3" creationId="{B9E4466C-4B1B-42D8-992F-8A50B05527DD}"/>
          </ac:picMkLst>
        </pc:picChg>
      </pc:sldChg>
      <pc:sldChg chg="modSp">
        <pc:chgData name="Oda Grønbekk" userId="S::og@ntl.no::ae98f2af-77f7-4952-aaf4-a8393ef23a4a" providerId="AD" clId="Web-{6036C01C-5E54-04D3-E78D-203338803B57}" dt="2025-06-02T08:35:53.460" v="63" actId="20577"/>
        <pc:sldMkLst>
          <pc:docMk/>
          <pc:sldMk cId="1862962183" sldId="2147472463"/>
        </pc:sldMkLst>
        <pc:spChg chg="mod">
          <ac:chgData name="Oda Grønbekk" userId="S::og@ntl.no::ae98f2af-77f7-4952-aaf4-a8393ef23a4a" providerId="AD" clId="Web-{6036C01C-5E54-04D3-E78D-203338803B57}" dt="2025-06-02T08:35:53.460" v="63" actId="20577"/>
          <ac:spMkLst>
            <pc:docMk/>
            <pc:sldMk cId="1862962183" sldId="2147472463"/>
            <ac:spMk id="5" creationId="{72E6F6E1-90C9-C4F5-E32E-EF6153E6132D}"/>
          </ac:spMkLst>
        </pc:spChg>
      </pc:sldChg>
      <pc:sldChg chg="addSp modSp">
        <pc:chgData name="Oda Grønbekk" userId="S::og@ntl.no::ae98f2af-77f7-4952-aaf4-a8393ef23a4a" providerId="AD" clId="Web-{6036C01C-5E54-04D3-E78D-203338803B57}" dt="2025-06-02T10:45:41.511" v="318" actId="14100"/>
        <pc:sldMkLst>
          <pc:docMk/>
          <pc:sldMk cId="3969995175" sldId="2147472465"/>
        </pc:sldMkLst>
        <pc:spChg chg="mod">
          <ac:chgData name="Oda Grønbekk" userId="S::og@ntl.no::ae98f2af-77f7-4952-aaf4-a8393ef23a4a" providerId="AD" clId="Web-{6036C01C-5E54-04D3-E78D-203338803B57}" dt="2025-06-02T10:35:33.032" v="312" actId="20577"/>
          <ac:spMkLst>
            <pc:docMk/>
            <pc:sldMk cId="3969995175" sldId="2147472465"/>
            <ac:spMk id="5" creationId="{4E20E14D-C330-40CC-1E03-8B93642DEBFC}"/>
          </ac:spMkLst>
        </pc:spChg>
        <pc:picChg chg="mod">
          <ac:chgData name="Oda Grønbekk" userId="S::og@ntl.no::ae98f2af-77f7-4952-aaf4-a8393ef23a4a" providerId="AD" clId="Web-{6036C01C-5E54-04D3-E78D-203338803B57}" dt="2025-06-02T10:31:46.518" v="303" actId="1076"/>
          <ac:picMkLst>
            <pc:docMk/>
            <pc:sldMk cId="3969995175" sldId="2147472465"/>
            <ac:picMk id="2" creationId="{644C4354-6642-BC9E-14AF-A351417F3B31}"/>
          </ac:picMkLst>
        </pc:picChg>
        <pc:picChg chg="add mod modCrop">
          <ac:chgData name="Oda Grønbekk" userId="S::og@ntl.no::ae98f2af-77f7-4952-aaf4-a8393ef23a4a" providerId="AD" clId="Web-{6036C01C-5E54-04D3-E78D-203338803B57}" dt="2025-06-02T10:32:13.065" v="308" actId="1076"/>
          <ac:picMkLst>
            <pc:docMk/>
            <pc:sldMk cId="3969995175" sldId="2147472465"/>
            <ac:picMk id="3" creationId="{61D1F761-FF9C-195C-5FCA-F7D5A544DC04}"/>
          </ac:picMkLst>
        </pc:picChg>
        <pc:picChg chg="mod">
          <ac:chgData name="Oda Grønbekk" userId="S::og@ntl.no::ae98f2af-77f7-4952-aaf4-a8393ef23a4a" providerId="AD" clId="Web-{6036C01C-5E54-04D3-E78D-203338803B57}" dt="2025-06-02T10:28:49.692" v="294" actId="1076"/>
          <ac:picMkLst>
            <pc:docMk/>
            <pc:sldMk cId="3969995175" sldId="2147472465"/>
            <ac:picMk id="6" creationId="{04389327-8AB0-4FA5-8CEC-9669A3B5D413}"/>
          </ac:picMkLst>
        </pc:picChg>
        <pc:picChg chg="add mod ord">
          <ac:chgData name="Oda Grønbekk" userId="S::og@ntl.no::ae98f2af-77f7-4952-aaf4-a8393ef23a4a" providerId="AD" clId="Web-{6036C01C-5E54-04D3-E78D-203338803B57}" dt="2025-06-02T10:45:41.511" v="318" actId="14100"/>
          <ac:picMkLst>
            <pc:docMk/>
            <pc:sldMk cId="3969995175" sldId="2147472465"/>
            <ac:picMk id="8" creationId="{6C869F1A-5428-1317-9D9B-E10E9C2611BE}"/>
          </ac:picMkLst>
        </pc:picChg>
        <pc:picChg chg="add mod">
          <ac:chgData name="Oda Grønbekk" userId="S::og@ntl.no::ae98f2af-77f7-4952-aaf4-a8393ef23a4a" providerId="AD" clId="Web-{6036C01C-5E54-04D3-E78D-203338803B57}" dt="2025-06-02T10:36:06.844" v="315" actId="1076"/>
          <ac:picMkLst>
            <pc:docMk/>
            <pc:sldMk cId="3969995175" sldId="2147472465"/>
            <ac:picMk id="9" creationId="{26FB5A89-0AA8-2436-AC0A-40294E5C9298}"/>
          </ac:picMkLst>
        </pc:picChg>
      </pc:sldChg>
      <pc:sldChg chg="modSp">
        <pc:chgData name="Oda Grønbekk" userId="S::og@ntl.no::ae98f2af-77f7-4952-aaf4-a8393ef23a4a" providerId="AD" clId="Web-{6036C01C-5E54-04D3-E78D-203338803B57}" dt="2025-06-02T08:31:05.437" v="49" actId="1076"/>
        <pc:sldMkLst>
          <pc:docMk/>
          <pc:sldMk cId="768694770" sldId="2147472483"/>
        </pc:sldMkLst>
        <pc:spChg chg="mod">
          <ac:chgData name="Oda Grønbekk" userId="S::og@ntl.no::ae98f2af-77f7-4952-aaf4-a8393ef23a4a" providerId="AD" clId="Web-{6036C01C-5E54-04D3-E78D-203338803B57}" dt="2025-06-02T08:30:12.592" v="44" actId="14100"/>
          <ac:spMkLst>
            <pc:docMk/>
            <pc:sldMk cId="768694770" sldId="2147472483"/>
            <ac:spMk id="2" creationId="{D7EF22AF-08ED-DC32-303B-494D995E1E6C}"/>
          </ac:spMkLst>
        </pc:spChg>
        <pc:spChg chg="mod">
          <ac:chgData name="Oda Grønbekk" userId="S::og@ntl.no::ae98f2af-77f7-4952-aaf4-a8393ef23a4a" providerId="AD" clId="Web-{6036C01C-5E54-04D3-E78D-203338803B57}" dt="2025-06-02T08:31:05.437" v="49" actId="1076"/>
          <ac:spMkLst>
            <pc:docMk/>
            <pc:sldMk cId="768694770" sldId="2147472483"/>
            <ac:spMk id="5" creationId="{B7F35852-0C87-9728-0399-90709E0E17F4}"/>
          </ac:spMkLst>
        </pc:spChg>
        <pc:spChg chg="mod">
          <ac:chgData name="Oda Grønbekk" userId="S::og@ntl.no::ae98f2af-77f7-4952-aaf4-a8393ef23a4a" providerId="AD" clId="Web-{6036C01C-5E54-04D3-E78D-203338803B57}" dt="2025-06-02T08:30:36.374" v="46" actId="14100"/>
          <ac:spMkLst>
            <pc:docMk/>
            <pc:sldMk cId="768694770" sldId="2147472483"/>
            <ac:spMk id="6" creationId="{B0ACB9B5-D611-1BF1-A2C7-4EBBC966D025}"/>
          </ac:spMkLst>
        </pc:spChg>
        <pc:picChg chg="mod">
          <ac:chgData name="Oda Grønbekk" userId="S::og@ntl.no::ae98f2af-77f7-4952-aaf4-a8393ef23a4a" providerId="AD" clId="Web-{6036C01C-5E54-04D3-E78D-203338803B57}" dt="2025-06-02T08:30:38.624" v="47" actId="1076"/>
          <ac:picMkLst>
            <pc:docMk/>
            <pc:sldMk cId="768694770" sldId="2147472483"/>
            <ac:picMk id="4" creationId="{50943CE0-164D-53B6-A882-6D43833D0284}"/>
          </ac:picMkLst>
        </pc:picChg>
      </pc:sldChg>
      <pc:sldChg chg="addSp delSp modSp">
        <pc:chgData name="Oda Grønbekk" userId="S::og@ntl.no::ae98f2af-77f7-4952-aaf4-a8393ef23a4a" providerId="AD" clId="Web-{6036C01C-5E54-04D3-E78D-203338803B57}" dt="2025-06-02T11:15:47.715" v="449"/>
        <pc:sldMkLst>
          <pc:docMk/>
          <pc:sldMk cId="317209991" sldId="2147472486"/>
        </pc:sldMkLst>
        <pc:spChg chg="mod">
          <ac:chgData name="Oda Grønbekk" userId="S::og@ntl.no::ae98f2af-77f7-4952-aaf4-a8393ef23a4a" providerId="AD" clId="Web-{6036C01C-5E54-04D3-E78D-203338803B57}" dt="2025-06-02T09:30:10.761" v="241" actId="14100"/>
          <ac:spMkLst>
            <pc:docMk/>
            <pc:sldMk cId="317209991" sldId="2147472486"/>
            <ac:spMk id="2" creationId="{529993DB-0E3C-BDBD-00EF-7F3A80503A22}"/>
          </ac:spMkLst>
        </pc:spChg>
        <pc:spChg chg="mod">
          <ac:chgData name="Oda Grønbekk" userId="S::og@ntl.no::ae98f2af-77f7-4952-aaf4-a8393ef23a4a" providerId="AD" clId="Web-{6036C01C-5E54-04D3-E78D-203338803B57}" dt="2025-06-02T11:13:34.607" v="428" actId="20577"/>
          <ac:spMkLst>
            <pc:docMk/>
            <pc:sldMk cId="317209991" sldId="2147472486"/>
            <ac:spMk id="5" creationId="{A2D1F0DB-70D8-2947-526E-A4851E61A246}"/>
          </ac:spMkLst>
        </pc:spChg>
        <pc:grpChg chg="add del mod">
          <ac:chgData name="Oda Grønbekk" userId="S::og@ntl.no::ae98f2af-77f7-4952-aaf4-a8393ef23a4a" providerId="AD" clId="Web-{6036C01C-5E54-04D3-E78D-203338803B57}" dt="2025-06-02T10:20:49.868" v="251"/>
          <ac:grpSpMkLst>
            <pc:docMk/>
            <pc:sldMk cId="317209991" sldId="2147472486"/>
            <ac:grpSpMk id="7" creationId="{D46942B5-1CEC-C773-5CCD-C12B410856BC}"/>
          </ac:grpSpMkLst>
        </pc:grpChg>
        <pc:grpChg chg="add mod">
          <ac:chgData name="Oda Grønbekk" userId="S::og@ntl.no::ae98f2af-77f7-4952-aaf4-a8393ef23a4a" providerId="AD" clId="Web-{6036C01C-5E54-04D3-E78D-203338803B57}" dt="2025-06-02T11:15:13.356" v="447" actId="1076"/>
          <ac:grpSpMkLst>
            <pc:docMk/>
            <pc:sldMk cId="317209991" sldId="2147472486"/>
            <ac:grpSpMk id="10" creationId="{165E2DF9-6686-DDC9-13D0-17A2874C0215}"/>
          </ac:grpSpMkLst>
        </pc:grpChg>
        <pc:picChg chg="add del mod topLvl modCrop">
          <ac:chgData name="Oda Grønbekk" userId="S::og@ntl.no::ae98f2af-77f7-4952-aaf4-a8393ef23a4a" providerId="AD" clId="Web-{6036C01C-5E54-04D3-E78D-203338803B57}" dt="2025-06-02T10:20:51.884" v="252"/>
          <ac:picMkLst>
            <pc:docMk/>
            <pc:sldMk cId="317209991" sldId="2147472486"/>
            <ac:picMk id="3" creationId="{9CA72AC9-62A1-D0B3-AA4A-E870B770B5CA}"/>
          </ac:picMkLst>
        </pc:picChg>
        <pc:picChg chg="mod">
          <ac:chgData name="Oda Grønbekk" userId="S::og@ntl.no::ae98f2af-77f7-4952-aaf4-a8393ef23a4a" providerId="AD" clId="Web-{6036C01C-5E54-04D3-E78D-203338803B57}" dt="2025-06-02T09:28:35.961" v="231" actId="1076"/>
          <ac:picMkLst>
            <pc:docMk/>
            <pc:sldMk cId="317209991" sldId="2147472486"/>
            <ac:picMk id="4" creationId="{A100F459-550F-0648-15A5-545485259235}"/>
          </ac:picMkLst>
        </pc:picChg>
        <pc:picChg chg="add del mod topLvl modCrop">
          <ac:chgData name="Oda Grønbekk" userId="S::og@ntl.no::ae98f2af-77f7-4952-aaf4-a8393ef23a4a" providerId="AD" clId="Web-{6036C01C-5E54-04D3-E78D-203338803B57}" dt="2025-06-02T10:20:49.868" v="251"/>
          <ac:picMkLst>
            <pc:docMk/>
            <pc:sldMk cId="317209991" sldId="2147472486"/>
            <ac:picMk id="6" creationId="{B661183B-487A-E6FD-48F0-98BC72A346BA}"/>
          </ac:picMkLst>
        </pc:picChg>
        <pc:picChg chg="add mod ord modCrop">
          <ac:chgData name="Oda Grønbekk" userId="S::og@ntl.no::ae98f2af-77f7-4952-aaf4-a8393ef23a4a" providerId="AD" clId="Web-{6036C01C-5E54-04D3-E78D-203338803B57}" dt="2025-06-02T11:15:47.715" v="449"/>
          <ac:picMkLst>
            <pc:docMk/>
            <pc:sldMk cId="317209991" sldId="2147472486"/>
            <ac:picMk id="8" creationId="{3D562169-254B-2B9D-5BF7-09A6758CD971}"/>
          </ac:picMkLst>
        </pc:picChg>
        <pc:picChg chg="add mod">
          <ac:chgData name="Oda Grønbekk" userId="S::og@ntl.no::ae98f2af-77f7-4952-aaf4-a8393ef23a4a" providerId="AD" clId="Web-{6036C01C-5E54-04D3-E78D-203338803B57}" dt="2025-06-02T11:15:03.263" v="444"/>
          <ac:picMkLst>
            <pc:docMk/>
            <pc:sldMk cId="317209991" sldId="2147472486"/>
            <ac:picMk id="9" creationId="{0D14E770-9692-508D-1D48-1C6D4612E3E2}"/>
          </ac:picMkLst>
        </pc:picChg>
      </pc:sldChg>
      <pc:sldChg chg="modSp">
        <pc:chgData name="Oda Grønbekk" userId="S::og@ntl.no::ae98f2af-77f7-4952-aaf4-a8393ef23a4a" providerId="AD" clId="Web-{6036C01C-5E54-04D3-E78D-203338803B57}" dt="2025-06-02T08:48:35.697" v="73" actId="14100"/>
        <pc:sldMkLst>
          <pc:docMk/>
          <pc:sldMk cId="2267733065" sldId="2147472492"/>
        </pc:sldMkLst>
        <pc:spChg chg="mod">
          <ac:chgData name="Oda Grønbekk" userId="S::og@ntl.no::ae98f2af-77f7-4952-aaf4-a8393ef23a4a" providerId="AD" clId="Web-{6036C01C-5E54-04D3-E78D-203338803B57}" dt="2025-06-02T08:36:10.429" v="64" actId="14100"/>
          <ac:spMkLst>
            <pc:docMk/>
            <pc:sldMk cId="2267733065" sldId="2147472492"/>
            <ac:spMk id="3" creationId="{A6B54115-0745-AA47-E368-AA0D740ADE20}"/>
          </ac:spMkLst>
        </pc:spChg>
        <pc:spChg chg="mod">
          <ac:chgData name="Oda Grønbekk" userId="S::og@ntl.no::ae98f2af-77f7-4952-aaf4-a8393ef23a4a" providerId="AD" clId="Web-{6036C01C-5E54-04D3-E78D-203338803B57}" dt="2025-06-02T08:48:35.697" v="73" actId="14100"/>
          <ac:spMkLst>
            <pc:docMk/>
            <pc:sldMk cId="2267733065" sldId="2147472492"/>
            <ac:spMk id="5" creationId="{09B22232-7108-4E2A-65F6-5F2F3BF87133}"/>
          </ac:spMkLst>
        </pc:spChg>
      </pc:sldChg>
      <pc:sldChg chg="modSp">
        <pc:chgData name="Oda Grønbekk" userId="S::og@ntl.no::ae98f2af-77f7-4952-aaf4-a8393ef23a4a" providerId="AD" clId="Web-{6036C01C-5E54-04D3-E78D-203338803B57}" dt="2025-06-02T08:50:44.013" v="100" actId="20577"/>
        <pc:sldMkLst>
          <pc:docMk/>
          <pc:sldMk cId="1018710043" sldId="2147472497"/>
        </pc:sldMkLst>
        <pc:spChg chg="mod">
          <ac:chgData name="Oda Grønbekk" userId="S::og@ntl.no::ae98f2af-77f7-4952-aaf4-a8393ef23a4a" providerId="AD" clId="Web-{6036C01C-5E54-04D3-E78D-203338803B57}" dt="2025-06-02T08:50:44.013" v="100" actId="20577"/>
          <ac:spMkLst>
            <pc:docMk/>
            <pc:sldMk cId="1018710043" sldId="2147472497"/>
            <ac:spMk id="5" creationId="{ABDC58E9-C969-1768-BD0D-1221220FBFDE}"/>
          </ac:spMkLst>
        </pc:spChg>
        <pc:spChg chg="mod">
          <ac:chgData name="Oda Grønbekk" userId="S::og@ntl.no::ae98f2af-77f7-4952-aaf4-a8393ef23a4a" providerId="AD" clId="Web-{6036C01C-5E54-04D3-E78D-203338803B57}" dt="2025-06-02T08:50:36.685" v="98" actId="14100"/>
          <ac:spMkLst>
            <pc:docMk/>
            <pc:sldMk cId="1018710043" sldId="2147472497"/>
            <ac:spMk id="9" creationId="{B193F613-E886-BC49-4FDF-F752F0E0D058}"/>
          </ac:spMkLst>
        </pc:spChg>
        <pc:spChg chg="mod">
          <ac:chgData name="Oda Grønbekk" userId="S::og@ntl.no::ae98f2af-77f7-4952-aaf4-a8393ef23a4a" providerId="AD" clId="Web-{6036C01C-5E54-04D3-E78D-203338803B57}" dt="2025-06-02T08:50:36.700" v="99" actId="14100"/>
          <ac:spMkLst>
            <pc:docMk/>
            <pc:sldMk cId="1018710043" sldId="2147472497"/>
            <ac:spMk id="11" creationId="{7460EC35-5A0E-99E4-2B12-9AD961AEB543}"/>
          </ac:spMkLst>
        </pc:spChg>
        <pc:picChg chg="mod">
          <ac:chgData name="Oda Grønbekk" userId="S::og@ntl.no::ae98f2af-77f7-4952-aaf4-a8393ef23a4a" providerId="AD" clId="Web-{6036C01C-5E54-04D3-E78D-203338803B57}" dt="2025-06-02T08:50:21.419" v="93" actId="1076"/>
          <ac:picMkLst>
            <pc:docMk/>
            <pc:sldMk cId="1018710043" sldId="2147472497"/>
            <ac:picMk id="2" creationId="{B72014A0-DEAA-06FF-7111-93DC11BB499D}"/>
          </ac:picMkLst>
        </pc:picChg>
      </pc:sldChg>
      <pc:sldChg chg="addSp delSp modSp">
        <pc:chgData name="Oda Grønbekk" userId="S::og@ntl.no::ae98f2af-77f7-4952-aaf4-a8393ef23a4a" providerId="AD" clId="Web-{6036C01C-5E54-04D3-E78D-203338803B57}" dt="2025-06-02T11:11:45.046" v="406"/>
        <pc:sldMkLst>
          <pc:docMk/>
          <pc:sldMk cId="2326424270" sldId="2147472499"/>
        </pc:sldMkLst>
        <pc:spChg chg="mod">
          <ac:chgData name="Oda Grønbekk" userId="S::og@ntl.no::ae98f2af-77f7-4952-aaf4-a8393ef23a4a" providerId="AD" clId="Web-{6036C01C-5E54-04D3-E78D-203338803B57}" dt="2025-06-02T11:03:07.988" v="340" actId="14100"/>
          <ac:spMkLst>
            <pc:docMk/>
            <pc:sldMk cId="2326424270" sldId="2147472499"/>
            <ac:spMk id="2" creationId="{063D35A5-3E17-7C6B-A606-1A20E9B61FC9}"/>
          </ac:spMkLst>
        </pc:spChg>
        <pc:spChg chg="mod">
          <ac:chgData name="Oda Grønbekk" userId="S::og@ntl.no::ae98f2af-77f7-4952-aaf4-a8393ef23a4a" providerId="AD" clId="Web-{6036C01C-5E54-04D3-E78D-203338803B57}" dt="2025-06-02T11:10:38.703" v="400" actId="20577"/>
          <ac:spMkLst>
            <pc:docMk/>
            <pc:sldMk cId="2326424270" sldId="2147472499"/>
            <ac:spMk id="5" creationId="{5DB46CA9-E424-D87B-BC59-7D82A5B82333}"/>
          </ac:spMkLst>
        </pc:spChg>
        <pc:spChg chg="mod">
          <ac:chgData name="Oda Grønbekk" userId="S::og@ntl.no::ae98f2af-77f7-4952-aaf4-a8393ef23a4a" providerId="AD" clId="Web-{6036C01C-5E54-04D3-E78D-203338803B57}" dt="2025-06-02T11:07:52.642" v="373" actId="1076"/>
          <ac:spMkLst>
            <pc:docMk/>
            <pc:sldMk cId="2326424270" sldId="2147472499"/>
            <ac:spMk id="10" creationId="{15360573-0C45-3C58-7B46-89126DF24407}"/>
          </ac:spMkLst>
        </pc:spChg>
        <pc:spChg chg="mod">
          <ac:chgData name="Oda Grønbekk" userId="S::og@ntl.no::ae98f2af-77f7-4952-aaf4-a8393ef23a4a" providerId="AD" clId="Web-{6036C01C-5E54-04D3-E78D-203338803B57}" dt="2025-06-02T11:11:31.812" v="405" actId="1076"/>
          <ac:spMkLst>
            <pc:docMk/>
            <pc:sldMk cId="2326424270" sldId="2147472499"/>
            <ac:spMk id="11" creationId="{65F2F192-ED2A-3F1D-25C2-0D94A252CA0F}"/>
          </ac:spMkLst>
        </pc:spChg>
        <pc:picChg chg="add mod">
          <ac:chgData name="Oda Grønbekk" userId="S::og@ntl.no::ae98f2af-77f7-4952-aaf4-a8393ef23a4a" providerId="AD" clId="Web-{6036C01C-5E54-04D3-E78D-203338803B57}" dt="2025-06-02T11:09:42.781" v="385"/>
          <ac:picMkLst>
            <pc:docMk/>
            <pc:sldMk cId="2326424270" sldId="2147472499"/>
            <ac:picMk id="3" creationId="{51B7AF24-4627-84BF-ECA0-8A767545F613}"/>
          </ac:picMkLst>
        </pc:picChg>
        <pc:picChg chg="del">
          <ac:chgData name="Oda Grønbekk" userId="S::og@ntl.no::ae98f2af-77f7-4952-aaf4-a8393ef23a4a" providerId="AD" clId="Web-{6036C01C-5E54-04D3-E78D-203338803B57}" dt="2025-06-02T11:05:20.893" v="343"/>
          <ac:picMkLst>
            <pc:docMk/>
            <pc:sldMk cId="2326424270" sldId="2147472499"/>
            <ac:picMk id="4" creationId="{CDD4BC3F-3641-AF72-F288-AC533963EFEE}"/>
          </ac:picMkLst>
        </pc:picChg>
        <pc:picChg chg="mod">
          <ac:chgData name="Oda Grønbekk" userId="S::og@ntl.no::ae98f2af-77f7-4952-aaf4-a8393ef23a4a" providerId="AD" clId="Web-{6036C01C-5E54-04D3-E78D-203338803B57}" dt="2025-06-02T11:11:18.390" v="403"/>
          <ac:picMkLst>
            <pc:docMk/>
            <pc:sldMk cId="2326424270" sldId="2147472499"/>
            <ac:picMk id="8" creationId="{9C4FE6D4-9BBF-BA04-9869-93EAC135548D}"/>
          </ac:picMkLst>
        </pc:picChg>
        <pc:picChg chg="mod">
          <ac:chgData name="Oda Grønbekk" userId="S::og@ntl.no::ae98f2af-77f7-4952-aaf4-a8393ef23a4a" providerId="AD" clId="Web-{6036C01C-5E54-04D3-E78D-203338803B57}" dt="2025-06-02T11:11:45.046" v="406"/>
          <ac:picMkLst>
            <pc:docMk/>
            <pc:sldMk cId="2326424270" sldId="2147472499"/>
            <ac:picMk id="12" creationId="{A765E351-2F09-84E4-4EBF-1C87BEF8F37A}"/>
          </ac:picMkLst>
        </pc:picChg>
      </pc:sldChg>
      <pc:sldChg chg="modSp">
        <pc:chgData name="Oda Grønbekk" userId="S::og@ntl.no::ae98f2af-77f7-4952-aaf4-a8393ef23a4a" providerId="AD" clId="Web-{6036C01C-5E54-04D3-E78D-203338803B57}" dt="2025-06-02T08:25:20.914" v="25" actId="14100"/>
        <pc:sldMkLst>
          <pc:docMk/>
          <pc:sldMk cId="600600446" sldId="2147472500"/>
        </pc:sldMkLst>
        <pc:picChg chg="mod">
          <ac:chgData name="Oda Grønbekk" userId="S::og@ntl.no::ae98f2af-77f7-4952-aaf4-a8393ef23a4a" providerId="AD" clId="Web-{6036C01C-5E54-04D3-E78D-203338803B57}" dt="2025-06-02T08:25:20.257" v="23" actId="14100"/>
          <ac:picMkLst>
            <pc:docMk/>
            <pc:sldMk cId="600600446" sldId="2147472500"/>
            <ac:picMk id="3" creationId="{C7A6C0EF-E610-38A6-9751-E3A9C67B2169}"/>
          </ac:picMkLst>
        </pc:picChg>
        <pc:picChg chg="mod">
          <ac:chgData name="Oda Grønbekk" userId="S::og@ntl.no::ae98f2af-77f7-4952-aaf4-a8393ef23a4a" providerId="AD" clId="Web-{6036C01C-5E54-04D3-E78D-203338803B57}" dt="2025-06-02T08:25:20.257" v="24" actId="14100"/>
          <ac:picMkLst>
            <pc:docMk/>
            <pc:sldMk cId="600600446" sldId="2147472500"/>
            <ac:picMk id="5" creationId="{ACA493E1-AD11-C71A-E6F2-2D01E8DF810C}"/>
          </ac:picMkLst>
        </pc:picChg>
        <pc:picChg chg="mod">
          <ac:chgData name="Oda Grønbekk" userId="S::og@ntl.no::ae98f2af-77f7-4952-aaf4-a8393ef23a4a" providerId="AD" clId="Web-{6036C01C-5E54-04D3-E78D-203338803B57}" dt="2025-06-02T08:25:20.914" v="25" actId="14100"/>
          <ac:picMkLst>
            <pc:docMk/>
            <pc:sldMk cId="600600446" sldId="2147472500"/>
            <ac:picMk id="6" creationId="{C2F008C4-9B93-63B5-BA6E-8E5DC142133A}"/>
          </ac:picMkLst>
        </pc:picChg>
      </pc:sldChg>
      <pc:sldChg chg="addSp delSp modSp">
        <pc:chgData name="Oda Grønbekk" userId="S::og@ntl.no::ae98f2af-77f7-4952-aaf4-a8393ef23a4a" providerId="AD" clId="Web-{6036C01C-5E54-04D3-E78D-203338803B57}" dt="2025-06-02T10:50:24.696" v="322"/>
        <pc:sldMkLst>
          <pc:docMk/>
          <pc:sldMk cId="3182356355" sldId="2147472501"/>
        </pc:sldMkLst>
        <pc:picChg chg="add mod modCrop">
          <ac:chgData name="Oda Grønbekk" userId="S::og@ntl.no::ae98f2af-77f7-4952-aaf4-a8393ef23a4a" providerId="AD" clId="Web-{6036C01C-5E54-04D3-E78D-203338803B57}" dt="2025-06-02T10:50:24.696" v="322"/>
          <ac:picMkLst>
            <pc:docMk/>
            <pc:sldMk cId="3182356355" sldId="2147472501"/>
            <ac:picMk id="2" creationId="{E7E86ADE-2A1B-E6AD-0EEB-5F9CB99C9B3C}"/>
          </ac:picMkLst>
        </pc:picChg>
        <pc:picChg chg="del mod">
          <ac:chgData name="Oda Grønbekk" userId="S::og@ntl.no::ae98f2af-77f7-4952-aaf4-a8393ef23a4a" providerId="AD" clId="Web-{6036C01C-5E54-04D3-E78D-203338803B57}" dt="2025-06-02T08:55:48.942" v="106"/>
          <ac:picMkLst>
            <pc:docMk/>
            <pc:sldMk cId="3182356355" sldId="2147472501"/>
            <ac:picMk id="5" creationId="{28018A8C-E1DC-2A6A-481E-A93A5834162E}"/>
          </ac:picMkLst>
        </pc:picChg>
        <pc:picChg chg="mod">
          <ac:chgData name="Oda Grønbekk" userId="S::og@ntl.no::ae98f2af-77f7-4952-aaf4-a8393ef23a4a" providerId="AD" clId="Web-{6036C01C-5E54-04D3-E78D-203338803B57}" dt="2025-06-02T08:56:32.474" v="115" actId="1076"/>
          <ac:picMkLst>
            <pc:docMk/>
            <pc:sldMk cId="3182356355" sldId="2147472501"/>
            <ac:picMk id="6" creationId="{60DF1BE6-4598-4194-B360-0D5CEF205616}"/>
          </ac:picMkLst>
        </pc:picChg>
      </pc:sldChg>
    </pc:docChg>
  </pc:docChgLst>
  <pc:docChgLst>
    <pc:chgData name="Tove Lise Granli" userId="S::tlg@ntl.no::1b5b72f9-df82-46e8-bd82-333c0d075bac" providerId="AD" clId="Web-{B5D4F7BE-5F5B-6601-E87A-37D5D31F824A}"/>
    <pc:docChg chg="modSld">
      <pc:chgData name="Tove Lise Granli" userId="S::tlg@ntl.no::1b5b72f9-df82-46e8-bd82-333c0d075bac" providerId="AD" clId="Web-{B5D4F7BE-5F5B-6601-E87A-37D5D31F824A}" dt="2025-06-05T08:39:37.570" v="29"/>
      <pc:docMkLst>
        <pc:docMk/>
      </pc:docMkLst>
      <pc:sldChg chg="modSp">
        <pc:chgData name="Tove Lise Granli" userId="S::tlg@ntl.no::1b5b72f9-df82-46e8-bd82-333c0d075bac" providerId="AD" clId="Web-{B5D4F7BE-5F5B-6601-E87A-37D5D31F824A}" dt="2025-06-05T08:37:03.521" v="19" actId="20577"/>
        <pc:sldMkLst>
          <pc:docMk/>
          <pc:sldMk cId="3704480739" sldId="256"/>
        </pc:sldMkLst>
        <pc:spChg chg="mod">
          <ac:chgData name="Tove Lise Granli" userId="S::tlg@ntl.no::1b5b72f9-df82-46e8-bd82-333c0d075bac" providerId="AD" clId="Web-{B5D4F7BE-5F5B-6601-E87A-37D5D31F824A}" dt="2025-06-05T08:37:03.521" v="19" actId="20577"/>
          <ac:spMkLst>
            <pc:docMk/>
            <pc:sldMk cId="3704480739" sldId="256"/>
            <ac:spMk id="3" creationId="{89D1AB95-273E-B871-20C7-2F0CD0C542B8}"/>
          </ac:spMkLst>
        </pc:spChg>
      </pc:sldChg>
      <pc:sldChg chg="modSp modNotes">
        <pc:chgData name="Tove Lise Granli" userId="S::tlg@ntl.no::1b5b72f9-df82-46e8-bd82-333c0d075bac" providerId="AD" clId="Web-{B5D4F7BE-5F5B-6601-E87A-37D5D31F824A}" dt="2025-06-05T08:39:37.570" v="29"/>
        <pc:sldMkLst>
          <pc:docMk/>
          <pc:sldMk cId="1179592272" sldId="2147472458"/>
        </pc:sldMkLst>
        <pc:spChg chg="mod">
          <ac:chgData name="Tove Lise Granli" userId="S::tlg@ntl.no::1b5b72f9-df82-46e8-bd82-333c0d075bac" providerId="AD" clId="Web-{B5D4F7BE-5F5B-6601-E87A-37D5D31F824A}" dt="2025-06-05T08:39:06.085" v="27" actId="20577"/>
          <ac:spMkLst>
            <pc:docMk/>
            <pc:sldMk cId="1179592272" sldId="2147472458"/>
            <ac:spMk id="2" creationId="{CE88959B-A785-9D19-41A1-066DDB2C0C47}"/>
          </ac:spMkLst>
        </pc:spChg>
      </pc:sldChg>
    </pc:docChg>
  </pc:docChgLst>
  <pc:docChgLst>
    <pc:chgData name="Tove Lise Granli" userId="S::tlg@ntl.no::1b5b72f9-df82-46e8-bd82-333c0d075bac" providerId="AD" clId="Web-{088B068D-3B47-BCAD-ADCE-C22545D462D7}"/>
    <pc:docChg chg="modSld">
      <pc:chgData name="Tove Lise Granli" userId="S::tlg@ntl.no::1b5b72f9-df82-46e8-bd82-333c0d075bac" providerId="AD" clId="Web-{088B068D-3B47-BCAD-ADCE-C22545D462D7}" dt="2025-06-05T08:56:50.138" v="1"/>
      <pc:docMkLst>
        <pc:docMk/>
      </pc:docMkLst>
      <pc:sldChg chg="modNotes">
        <pc:chgData name="Tove Lise Granli" userId="S::tlg@ntl.no::1b5b72f9-df82-46e8-bd82-333c0d075bac" providerId="AD" clId="Web-{088B068D-3B47-BCAD-ADCE-C22545D462D7}" dt="2025-06-05T08:56:50.138" v="1"/>
        <pc:sldMkLst>
          <pc:docMk/>
          <pc:sldMk cId="2406140233" sldId="2147472481"/>
        </pc:sldMkLst>
      </pc:sldChg>
    </pc:docChg>
  </pc:docChgLst>
  <pc:docChgLst>
    <pc:chgData name="Oda Grønbekk" userId="S::og@ntl.no::ae98f2af-77f7-4952-aaf4-a8393ef23a4a" providerId="AD" clId="Web-{E9BFF216-1E3B-2C52-0531-60ECDA669421}"/>
    <pc:docChg chg="modSld">
      <pc:chgData name="Oda Grønbekk" userId="S::og@ntl.no::ae98f2af-77f7-4952-aaf4-a8393ef23a4a" providerId="AD" clId="Web-{E9BFF216-1E3B-2C52-0531-60ECDA669421}" dt="2025-06-03T07:35:41.852" v="9" actId="20577"/>
      <pc:docMkLst>
        <pc:docMk/>
      </pc:docMkLst>
      <pc:sldChg chg="modSp">
        <pc:chgData name="Oda Grønbekk" userId="S::og@ntl.no::ae98f2af-77f7-4952-aaf4-a8393ef23a4a" providerId="AD" clId="Web-{E9BFF216-1E3B-2C52-0531-60ECDA669421}" dt="2025-06-03T07:35:41.852" v="9" actId="20577"/>
        <pc:sldMkLst>
          <pc:docMk/>
          <pc:sldMk cId="69914236" sldId="790"/>
        </pc:sldMkLst>
        <pc:spChg chg="mod">
          <ac:chgData name="Oda Grønbekk" userId="S::og@ntl.no::ae98f2af-77f7-4952-aaf4-a8393ef23a4a" providerId="AD" clId="Web-{E9BFF216-1E3B-2C52-0531-60ECDA669421}" dt="2025-06-03T07:35:41.852" v="9" actId="20577"/>
          <ac:spMkLst>
            <pc:docMk/>
            <pc:sldMk cId="69914236" sldId="790"/>
            <ac:spMk id="3" creationId="{2F77F9EF-F298-4CB3-9417-6F41B0A1724C}"/>
          </ac:spMkLst>
        </pc:spChg>
        <pc:spChg chg="mod">
          <ac:chgData name="Oda Grønbekk" userId="S::og@ntl.no::ae98f2af-77f7-4952-aaf4-a8393ef23a4a" providerId="AD" clId="Web-{E9BFF216-1E3B-2C52-0531-60ECDA669421}" dt="2025-06-03T07:35:11.992" v="4" actId="20577"/>
          <ac:spMkLst>
            <pc:docMk/>
            <pc:sldMk cId="69914236" sldId="790"/>
            <ac:spMk id="12" creationId="{BA629F07-1D2C-4E80-9ABC-7754EF102E19}"/>
          </ac:spMkLst>
        </pc:spChg>
      </pc:sldChg>
    </pc:docChg>
  </pc:docChgLst>
  <pc:docChgLst>
    <pc:chgData name="Tove Lise Granli" userId="S::tlg@ntl.no::1b5b72f9-df82-46e8-bd82-333c0d075bac" providerId="AD" clId="Web-{F279CB37-CC21-A2E1-0ADD-5312A7C487A5}"/>
    <pc:docChg chg="modSld">
      <pc:chgData name="Tove Lise Granli" userId="S::tlg@ntl.no::1b5b72f9-df82-46e8-bd82-333c0d075bac" providerId="AD" clId="Web-{F279CB37-CC21-A2E1-0ADD-5312A7C487A5}" dt="2025-06-04T11:55:59.277" v="234"/>
      <pc:docMkLst>
        <pc:docMk/>
      </pc:docMkLst>
      <pc:sldChg chg="addSp delSp modSp">
        <pc:chgData name="Tove Lise Granli" userId="S::tlg@ntl.no::1b5b72f9-df82-46e8-bd82-333c0d075bac" providerId="AD" clId="Web-{F279CB37-CC21-A2E1-0ADD-5312A7C487A5}" dt="2025-06-04T11:46:38.593" v="184" actId="20577"/>
        <pc:sldMkLst>
          <pc:docMk/>
          <pc:sldMk cId="3704480739" sldId="256"/>
        </pc:sldMkLst>
        <pc:spChg chg="add del">
          <ac:chgData name="Tove Lise Granli" userId="S::tlg@ntl.no::1b5b72f9-df82-46e8-bd82-333c0d075bac" providerId="AD" clId="Web-{F279CB37-CC21-A2E1-0ADD-5312A7C487A5}" dt="2025-06-04T11:37:43.472" v="4"/>
          <ac:spMkLst>
            <pc:docMk/>
            <pc:sldMk cId="3704480739" sldId="256"/>
            <ac:spMk id="2" creationId="{104FB8CC-5016-8015-BEE5-4EA70DB686C4}"/>
          </ac:spMkLst>
        </pc:spChg>
        <pc:spChg chg="add mod">
          <ac:chgData name="Tove Lise Granli" userId="S::tlg@ntl.no::1b5b72f9-df82-46e8-bd82-333c0d075bac" providerId="AD" clId="Web-{F279CB37-CC21-A2E1-0ADD-5312A7C487A5}" dt="2025-06-04T11:46:38.593" v="184" actId="20577"/>
          <ac:spMkLst>
            <pc:docMk/>
            <pc:sldMk cId="3704480739" sldId="256"/>
            <ac:spMk id="3" creationId="{89D1AB95-273E-B871-20C7-2F0CD0C542B8}"/>
          </ac:spMkLst>
        </pc:spChg>
        <pc:spChg chg="add mod">
          <ac:chgData name="Tove Lise Granli" userId="S::tlg@ntl.no::1b5b72f9-df82-46e8-bd82-333c0d075bac" providerId="AD" clId="Web-{F279CB37-CC21-A2E1-0ADD-5312A7C487A5}" dt="2025-06-04T11:46:19.358" v="179" actId="1076"/>
          <ac:spMkLst>
            <pc:docMk/>
            <pc:sldMk cId="3704480739" sldId="256"/>
            <ac:spMk id="4" creationId="{057A8A4E-A32E-BA1C-9D76-69758900DA8D}"/>
          </ac:spMkLst>
        </pc:spChg>
        <pc:picChg chg="mod">
          <ac:chgData name="Tove Lise Granli" userId="S::tlg@ntl.no::1b5b72f9-df82-46e8-bd82-333c0d075bac" providerId="AD" clId="Web-{F279CB37-CC21-A2E1-0ADD-5312A7C487A5}" dt="2025-06-04T11:46:27.905" v="182" actId="1076"/>
          <ac:picMkLst>
            <pc:docMk/>
            <pc:sldMk cId="3704480739" sldId="256"/>
            <ac:picMk id="9" creationId="{B115ED48-47CA-D59A-3825-8F2201334B7E}"/>
          </ac:picMkLst>
        </pc:picChg>
      </pc:sldChg>
      <pc:sldChg chg="modNotes">
        <pc:chgData name="Tove Lise Granli" userId="S::tlg@ntl.no::1b5b72f9-df82-46e8-bd82-333c0d075bac" providerId="AD" clId="Web-{F279CB37-CC21-A2E1-0ADD-5312A7C487A5}" dt="2025-06-04T11:55:59.277" v="234"/>
        <pc:sldMkLst>
          <pc:docMk/>
          <pc:sldMk cId="2916761347" sldId="782"/>
        </pc:sldMkLst>
      </pc:sldChg>
      <pc:sldChg chg="modNotes">
        <pc:chgData name="Tove Lise Granli" userId="S::tlg@ntl.no::1b5b72f9-df82-46e8-bd82-333c0d075bac" providerId="AD" clId="Web-{F279CB37-CC21-A2E1-0ADD-5312A7C487A5}" dt="2025-06-04T11:54:30.760" v="200"/>
        <pc:sldMkLst>
          <pc:docMk/>
          <pc:sldMk cId="69914236" sldId="790"/>
        </pc:sldMkLst>
      </pc:sldChg>
      <pc:sldChg chg="modNotes">
        <pc:chgData name="Tove Lise Granli" userId="S::tlg@ntl.no::1b5b72f9-df82-46e8-bd82-333c0d075bac" providerId="AD" clId="Web-{F279CB37-CC21-A2E1-0ADD-5312A7C487A5}" dt="2025-06-04T11:53:12.383" v="186"/>
        <pc:sldMkLst>
          <pc:docMk/>
          <pc:sldMk cId="600600446" sldId="2147472500"/>
        </pc:sldMkLst>
      </pc:sldChg>
    </pc:docChg>
  </pc:docChgLst>
  <pc:docChgLst>
    <pc:chgData name="Tove Lise Granli" userId="S::tlg@ntl.no::1b5b72f9-df82-46e8-bd82-333c0d075bac" providerId="AD" clId="Web-{79E44C2D-305F-A98A-B111-EE9F91F5B73A}"/>
    <pc:docChg chg="modSld">
      <pc:chgData name="Tove Lise Granli" userId="S::tlg@ntl.no::1b5b72f9-df82-46e8-bd82-333c0d075bac" providerId="AD" clId="Web-{79E44C2D-305F-A98A-B111-EE9F91F5B73A}" dt="2025-05-28T11:59:05.155" v="19"/>
      <pc:docMkLst>
        <pc:docMk/>
      </pc:docMkLst>
      <pc:sldChg chg="modNotes">
        <pc:chgData name="Tove Lise Granli" userId="S::tlg@ntl.no::1b5b72f9-df82-46e8-bd82-333c0d075bac" providerId="AD" clId="Web-{79E44C2D-305F-A98A-B111-EE9F91F5B73A}" dt="2025-05-28T11:56:52.825" v="3"/>
        <pc:sldMkLst>
          <pc:docMk/>
          <pc:sldMk cId="69914236" sldId="790"/>
        </pc:sldMkLst>
      </pc:sldChg>
      <pc:sldChg chg="modNotes">
        <pc:chgData name="Tove Lise Granli" userId="S::tlg@ntl.no::1b5b72f9-df82-46e8-bd82-333c0d075bac" providerId="AD" clId="Web-{79E44C2D-305F-A98A-B111-EE9F91F5B73A}" dt="2025-05-28T11:59:05.155" v="19"/>
        <pc:sldMkLst>
          <pc:docMk/>
          <pc:sldMk cId="2267733065" sldId="214747249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12DA35-77FC-4A96-AF51-234529522925}" type="datetimeFigureOut">
              <a:rPr lang="nb-NO" smtClean="0"/>
              <a:t>05.06.2025</a:t>
            </a:fld>
            <a:endParaRPr lang="nb-NO"/>
          </a:p>
        </p:txBody>
      </p:sp>
      <p:sp>
        <p:nvSpPr>
          <p:cNvPr id="4" name="Plassholder for lysbilde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0308708-F54C-4B0F-8472-0EB043843EA7}" type="slidenum">
              <a:rPr lang="nb-NO" smtClean="0"/>
              <a:t>‹#›</a:t>
            </a:fld>
            <a:endParaRPr lang="nb-NO"/>
          </a:p>
        </p:txBody>
      </p:sp>
    </p:spTree>
    <p:extLst>
      <p:ext uri="{BB962C8B-B14F-4D97-AF65-F5344CB8AC3E}">
        <p14:creationId xmlns:p14="http://schemas.microsoft.com/office/powerpoint/2010/main" val="25826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tankesmienagenda.no/notater/mye-a-miste-heftet"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Mandag 8. september er en viktig dag. Viktig for den politisk retningen i landet, for deg, men også for NTL. </a:t>
            </a:r>
            <a:endParaRPr lang="en-US"/>
          </a:p>
          <a:p>
            <a:r>
              <a:rPr lang="nb-NO"/>
              <a:t>Stortingsvalget avgjør hvem som skal danne regjering og lede virksomhetene hvor vi organiserer. Vi er derfor det forbundet i LO som merker effektene av regjeringens politikk først. </a:t>
            </a:r>
          </a:p>
          <a:p>
            <a:r>
              <a:rPr lang="nb-NO"/>
              <a:t>Når medlemmene i NTL legger sin stemmeseddel i valgurnen gjør de det med utgangspunkt i sine synspunkter om hva som vil være et godt valg. </a:t>
            </a:r>
            <a:endParaRPr lang="nb-NO">
              <a:ea typeface="Calibri"/>
              <a:cs typeface="Calibri"/>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1</a:t>
            </a:fld>
            <a:endParaRPr lang="nb-NO"/>
          </a:p>
        </p:txBody>
      </p:sp>
    </p:spTree>
    <p:extLst>
      <p:ext uri="{BB962C8B-B14F-4D97-AF65-F5344CB8AC3E}">
        <p14:creationId xmlns:p14="http://schemas.microsoft.com/office/powerpoint/2010/main" val="3842633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B0C22-E042-7D87-F328-610F55BDEE6C}"/>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70BD7387-ED24-7612-F707-7C8E53A17D23}"/>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42B420B2-115C-EE8D-BFF4-6C70AE6A7FB7}"/>
              </a:ext>
            </a:extLst>
          </p:cNvPr>
          <p:cNvSpPr>
            <a:spLocks noGrp="1"/>
          </p:cNvSpPr>
          <p:nvPr>
            <p:ph type="body" idx="1"/>
          </p:nvPr>
        </p:nvSpPr>
        <p:spPr/>
        <p:txBody>
          <a:bodyPr/>
          <a:lstStyle/>
          <a:p>
            <a:pPr>
              <a:defRPr/>
            </a:pPr>
            <a:r>
              <a:rPr lang="nb-NO" sz="800"/>
              <a:t>Gjennom 8 år kuttet Solbergregjeringen virksomhetenes budsjetter med mellom 0,8 og 0,5 prosent i såkalte ABE-kutt. Fortsatt, med 3 år uten flate kutt, sliter mange statlige virksomheter med å ha ressurser til å utføre de oppgavene de er satt til. </a:t>
            </a:r>
            <a:br>
              <a:rPr lang="nb-NO" sz="800">
                <a:cs typeface="+mn-lt"/>
              </a:rPr>
            </a:br>
            <a:r>
              <a:rPr lang="nb-NO" sz="800" b="1"/>
              <a:t>I de alternative statsbudsjettene som de la fram før jul, overlater Høyre og Frp ingen tvil om at ABE-kuttene skal på plass igjen. Høyre vil høvle bort en halv prosent over hele linjen. Slik regner de med å frigjøre 1,5 milliarder kroner til skattelette og økt velferd. </a:t>
            </a:r>
            <a:r>
              <a:rPr lang="nb-NO" sz="800"/>
              <a:t>Frifagbevegelse 3.12.2024 (Foto: TV2) </a:t>
            </a:r>
            <a:endParaRPr lang="en-US">
              <a:ea typeface="Calibri"/>
              <a:cs typeface="Calibri"/>
            </a:endParaRPr>
          </a:p>
          <a:p>
            <a:pPr>
              <a:defRPr/>
            </a:pPr>
            <a:r>
              <a:rPr lang="nb-NO" sz="800" i="1"/>
              <a:t>– Blir programutkastet til Høyre blir satt ut i livet, vil det være som å skru klokka tilbake i staten,</a:t>
            </a:r>
            <a:r>
              <a:rPr lang="nb-NO" sz="800"/>
              <a:t> sa NTL-leder Kjersti Barsok. Når de kommer trekkende med kuttene sine – vil de få tiltale fra oss i NTL. Hver gang og hele tiden.</a:t>
            </a:r>
            <a:endParaRPr lang="nb-NO" sz="800" i="1">
              <a:latin typeface="Roboto Medium"/>
              <a:ea typeface="Roboto Medium"/>
              <a:cs typeface="Roboto Medium"/>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800" i="1">
              <a:latin typeface="Roboto Medium" panose="02000000000000000000" pitchFamily="2" charset="0"/>
              <a:ea typeface="Roboto Medium" panose="02000000000000000000" pitchFamily="2" charset="0"/>
              <a:cs typeface="Roboto Medium" panose="02000000000000000000" pitchFamily="2" charset="0"/>
            </a:endParaRPr>
          </a:p>
          <a:p>
            <a:endParaRPr lang="nb-NO">
              <a:latin typeface="Calibri" panose="020F0502020204030204"/>
              <a:ea typeface="Calibri" panose="020F0502020204030204"/>
              <a:cs typeface="Calibri" panose="020F0502020204030204"/>
            </a:endParaRPr>
          </a:p>
          <a:p>
            <a:endParaRPr lang="nb-NO"/>
          </a:p>
          <a:p>
            <a:endParaRPr lang="nb-NO"/>
          </a:p>
          <a:p>
            <a:endParaRPr lang="nb-NO"/>
          </a:p>
        </p:txBody>
      </p:sp>
      <p:sp>
        <p:nvSpPr>
          <p:cNvPr id="4" name="Plassholder for lysbildenummer 3">
            <a:extLst>
              <a:ext uri="{FF2B5EF4-FFF2-40B4-BE49-F238E27FC236}">
                <a16:creationId xmlns:a16="http://schemas.microsoft.com/office/drawing/2014/main" id="{1F3F01CF-676B-AF1E-75FF-15DEB26EFEE3}"/>
              </a:ext>
            </a:extLst>
          </p:cNvPr>
          <p:cNvSpPr>
            <a:spLocks noGrp="1"/>
          </p:cNvSpPr>
          <p:nvPr>
            <p:ph type="sldNum" sz="quarter" idx="5"/>
          </p:nvPr>
        </p:nvSpPr>
        <p:spPr/>
        <p:txBody>
          <a:bodyPr/>
          <a:lstStyle/>
          <a:p>
            <a:fld id="{A0308708-F54C-4B0F-8472-0EB043843EA7}" type="slidenum">
              <a:rPr lang="nb-NO" smtClean="0"/>
              <a:t>10</a:t>
            </a:fld>
            <a:endParaRPr lang="nb-NO"/>
          </a:p>
        </p:txBody>
      </p:sp>
    </p:spTree>
    <p:extLst>
      <p:ext uri="{BB962C8B-B14F-4D97-AF65-F5344CB8AC3E}">
        <p14:creationId xmlns:p14="http://schemas.microsoft.com/office/powerpoint/2010/main" val="1119509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Regjeringen er også arbeidsgiver i staten. Med en regjering utgått fra H, FrP, V og Krf vet vi at vi kan vente dårligere vilkår for ansatte i staten. Det viste de oss sist de satt i regjering.</a:t>
            </a:r>
          </a:p>
          <a:p>
            <a:endParaRPr lang="nb-NO"/>
          </a:p>
          <a:p>
            <a:r>
              <a:rPr lang="nb-NO"/>
              <a:t>Vi har lagt bak oss et krevende tariffoppgjør, blir det en ny borgerlig regjering må trolig mange kamper tas på nytt. </a:t>
            </a:r>
            <a:endParaRPr lang="nb-NO">
              <a:ea typeface="Calibri"/>
              <a:cs typeface="Calibri"/>
            </a:endParaRPr>
          </a:p>
          <a:p>
            <a:pPr marL="171450" indent="-171450">
              <a:buFont typeface="Arial" panose="020B0604020202020204" pitchFamily="34" charset="0"/>
              <a:buChar char="•"/>
            </a:pPr>
            <a:r>
              <a:rPr lang="nb-NO"/>
              <a:t>Digitaliserings- og forvaltningsdepartementet har uttrykt at de ønsker likelydende avtaler i staten – er det noe de borgerlige ønsker seg? Individualisering av tariffavtalen?</a:t>
            </a:r>
            <a:endParaRPr lang="nb-NO">
              <a:ea typeface="Calibri"/>
              <a:cs typeface="Calibri"/>
            </a:endParaRPr>
          </a:p>
          <a:p>
            <a:pPr marL="171450" indent="-171450">
              <a:buFont typeface="Arial" panose="020B0604020202020204" pitchFamily="34" charset="0"/>
              <a:buChar char="•"/>
            </a:pPr>
            <a:r>
              <a:rPr lang="nb-NO"/>
              <a:t>Vil en ny borgerlig regjering svekke stillingsvernet for statsansatte ytterligere?</a:t>
            </a:r>
            <a:endParaRPr lang="nb-NO">
              <a:ea typeface="Calibri"/>
              <a:cs typeface="Calibri"/>
            </a:endParaRPr>
          </a:p>
          <a:p>
            <a:pPr marL="171450" indent="-171450">
              <a:buFont typeface="Arial" panose="020B0604020202020204" pitchFamily="34" charset="0"/>
              <a:buChar char="•"/>
            </a:pPr>
            <a:r>
              <a:rPr lang="nb-NO"/>
              <a:t>Medbestemmelsen i virksomhetene i staten var ikke prioritert under forrige regjering</a:t>
            </a:r>
            <a:endParaRPr lang="nb-NO">
              <a:ea typeface="Calibri"/>
              <a:cs typeface="Calibri"/>
            </a:endParaRPr>
          </a:p>
          <a:p>
            <a:pPr marL="171450" indent="-171450">
              <a:buFont typeface="Arial" panose="020B0604020202020204" pitchFamily="34" charset="0"/>
              <a:buChar char="•"/>
            </a:pPr>
            <a:r>
              <a:rPr lang="nb-NO"/>
              <a:t>Statens arbeidsgiverråd ønsket å fjerne forhandlingsparagrafen i Hovedavtalen i staten </a:t>
            </a:r>
            <a:endParaRPr lang="nb-NO">
              <a:ea typeface="Calibri"/>
              <a:cs typeface="Calibri"/>
            </a:endParaRPr>
          </a:p>
          <a:p>
            <a:pPr marL="171450" indent="-171450">
              <a:buFont typeface="Arial" panose="020B0604020202020204" pitchFamily="34" charset="0"/>
              <a:buChar char="•"/>
            </a:pPr>
            <a:r>
              <a:rPr lang="nb-NO"/>
              <a:t>Både avtalene og praktiseringen av dem vil kunne settes under nytt press. </a:t>
            </a:r>
            <a:endParaRPr lang="nb-NO">
              <a:ea typeface="Calibri"/>
              <a:cs typeface="Calibri"/>
            </a:endParaRPr>
          </a:p>
          <a:p>
            <a:pPr marL="171450" indent="-171450">
              <a:buFont typeface="Arial" panose="020B0604020202020204" pitchFamily="34" charset="0"/>
              <a:buChar char="•"/>
            </a:pPr>
            <a:r>
              <a:rPr lang="nb-NO"/>
              <a:t>Mange virksomheter måtte nedbemanne på grunn av kutt ved forrige korsvei – og mange måtte flytte for å bytte arbeidssted dersom de skulle beholde jobben. </a:t>
            </a:r>
            <a:endParaRPr lang="nb-NO">
              <a:ea typeface="Calibri"/>
              <a:cs typeface="Calibri"/>
            </a:endParaRPr>
          </a:p>
          <a:p>
            <a:pPr marL="171450" indent="-171450">
              <a:buFont typeface="Arial" panose="020B0604020202020204" pitchFamily="34" charset="0"/>
              <a:buChar char="•"/>
            </a:pPr>
            <a:r>
              <a:rPr lang="nb-NO"/>
              <a:t>En av sakene som NTL kjempet mot under den forrige borgerlige regjeringen var privatiseringen av renholdet i Forsvaret. </a:t>
            </a:r>
            <a:endParaRPr lang="nb-NO">
              <a:ea typeface="Calibri"/>
              <a:cs typeface="Calibri"/>
            </a:endParaRP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6F207-37A9-1B44-92C6-947013ED3A2B}"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6714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300">
                <a:ea typeface="Geneva"/>
                <a:cs typeface="+mn-lt"/>
              </a:rPr>
              <a:t>Mange husker sikkert disse oppslagene om anbudsutsettingen av renholdet. </a:t>
            </a:r>
          </a:p>
          <a:p>
            <a:r>
              <a:rPr lang="nb-NO" sz="1300">
                <a:ea typeface="Geneva"/>
                <a:cs typeface="+mn-lt"/>
              </a:rPr>
              <a:t>Se for deg at du har hatt samme arbeidsgiver siden du begynte i arbeidslivet. Lønna er så som så, men jobben er trygg og sammen med andre på arbeidsplassen som består av både sivile og militære jobber dere for et ganske tydelig mål. </a:t>
            </a:r>
            <a:br>
              <a:rPr lang="nb-NO" sz="1300">
                <a:ea typeface="Geneva"/>
                <a:cs typeface="+mn-lt"/>
              </a:rPr>
            </a:br>
            <a:endParaRPr lang="nb-NO" sz="1300">
              <a:ea typeface="Geneva"/>
              <a:cs typeface="+mn-lt"/>
            </a:endParaRPr>
          </a:p>
          <a:p>
            <a:r>
              <a:rPr lang="nb-NO" sz="1300" b="1">
                <a:ea typeface="Geneva"/>
                <a:cs typeface="+mn-lt"/>
              </a:rPr>
              <a:t>Så nærmer du deg 60 år og ser frem til å gå av med AFP/Avtalefestet pensjon, men før du kan gå av med AFP, får du beskjed om at: </a:t>
            </a:r>
          </a:p>
          <a:p>
            <a:pPr marL="285750" indent="-285750">
              <a:buFont typeface="Arial" panose="020B0604020202020204" pitchFamily="34" charset="0"/>
              <a:buChar char="•"/>
            </a:pPr>
            <a:r>
              <a:rPr lang="nb-NO" sz="1300">
                <a:ea typeface="Geneva"/>
                <a:cs typeface="+mn-lt"/>
              </a:rPr>
              <a:t>du skal få en ny arbeidsgiver</a:t>
            </a:r>
          </a:p>
          <a:p>
            <a:pPr marL="285750" indent="-285750">
              <a:buFont typeface="Arial" panose="020B0604020202020204" pitchFamily="34" charset="0"/>
              <a:buChar char="•"/>
            </a:pPr>
            <a:r>
              <a:rPr lang="nb-NO" sz="1300">
                <a:ea typeface="Geneva"/>
                <a:cs typeface="+mn-lt"/>
              </a:rPr>
              <a:t>mister retten til tidligpensjonering</a:t>
            </a:r>
          </a:p>
          <a:p>
            <a:pPr marL="285750" indent="-285750">
              <a:buFont typeface="Arial" panose="020B0604020202020204" pitchFamily="34" charset="0"/>
              <a:buChar char="•"/>
            </a:pPr>
            <a:r>
              <a:rPr lang="nb-NO" sz="1300">
                <a:ea typeface="Geneva"/>
                <a:cs typeface="+mn-lt"/>
              </a:rPr>
              <a:t>skal vaske over det dobbelte arealet av hva du gjorde tidligere. </a:t>
            </a:r>
            <a:br>
              <a:rPr lang="nb-NO" sz="1300">
                <a:ea typeface="Geneva" pitchFamily="122" charset="-128"/>
                <a:cs typeface="+mn-lt"/>
              </a:rPr>
            </a:br>
            <a:endParaRPr lang="nb-NO" sz="1300">
              <a:ea typeface="Geneva" pitchFamily="122" charset="-128"/>
              <a:cs typeface="+mn-lt"/>
            </a:endParaRPr>
          </a:p>
          <a:p>
            <a:r>
              <a:rPr lang="nb-NO" sz="1300">
                <a:ea typeface="Geneva"/>
                <a:cs typeface="+mn-lt"/>
              </a:rPr>
              <a:t>For den enkelt renholder ble resultatet et pensjonstap på </a:t>
            </a:r>
            <a:r>
              <a:rPr lang="nb-NO" sz="1300" u="sng">
                <a:ea typeface="Geneva"/>
                <a:cs typeface="+mn-lt"/>
              </a:rPr>
              <a:t>opptil en million</a:t>
            </a:r>
            <a:r>
              <a:rPr lang="nb-NO" sz="1300">
                <a:ea typeface="Geneva"/>
                <a:cs typeface="+mn-lt"/>
              </a:rPr>
              <a:t> </a:t>
            </a:r>
          </a:p>
          <a:p>
            <a:endParaRPr lang="nb-NO" sz="1300">
              <a:ea typeface="Calibri"/>
              <a:cs typeface="+mn-lt"/>
            </a:endParaRPr>
          </a:p>
          <a:p>
            <a:r>
              <a:rPr lang="nb-NO">
                <a:ea typeface="Calibri"/>
                <a:cs typeface="+mn-lt"/>
              </a:rPr>
              <a:t>Tidligere i år, var den siste renholderen i Forsvaret tilbake i statlig tjeneste. Da var det over ti år etter at Solbergregjeringen besluttet at renholdet i Forsvaret skulle privatiseres. </a:t>
            </a:r>
            <a:endParaRPr lang="en-US">
              <a:ea typeface="Calibri"/>
              <a:cs typeface="+mn-lt"/>
            </a:endParaRPr>
          </a:p>
          <a:p>
            <a:r>
              <a:rPr lang="nb-NO">
                <a:ea typeface="Calibri"/>
                <a:cs typeface="+mn-lt"/>
              </a:rPr>
              <a:t>Men det ble tydelig at ingen kamper er vunnet en gang for alle. I sitt alternative statsbudsjett for 2025 tok Venstre til orde for å privatisere renholdet én gang til.</a:t>
            </a:r>
            <a:endParaRPr lang="en-US">
              <a:ea typeface="Calibri"/>
              <a:cs typeface="+mn-lt"/>
            </a:endParaRPr>
          </a:p>
          <a:p>
            <a:r>
              <a:rPr lang="nb-NO">
                <a:ea typeface="Calibri"/>
                <a:cs typeface="+mn-lt"/>
              </a:rPr>
              <a:t>Dermed vet vi ikke hva som skjer etter valget i september om det blir en annen regjering.</a:t>
            </a:r>
          </a:p>
          <a:p>
            <a:endParaRPr lang="nb-NO">
              <a:ea typeface="Calibri" panose="020F0502020204030204"/>
              <a:cs typeface="Calibri" panose="020F0502020204030204"/>
            </a:endParaRPr>
          </a:p>
        </p:txBody>
      </p:sp>
    </p:spTree>
    <p:extLst>
      <p:ext uri="{BB962C8B-B14F-4D97-AF65-F5344CB8AC3E}">
        <p14:creationId xmlns:p14="http://schemas.microsoft.com/office/powerpoint/2010/main" val="3437958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defRPr/>
            </a:pPr>
            <a:r>
              <a:rPr lang="nb-NO" b="1"/>
              <a:t>NTL har jobbet med en tillitsreform i mange år. I forkant av valget i 2021 spurte forbundet organisasjonsleddene våre om hvilke saker en tillitsreform i staten skulle forbedre. </a:t>
            </a:r>
            <a:endParaRPr lang="en-US" b="1">
              <a:ea typeface="Calibri"/>
              <a:cs typeface="Calibri"/>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13</a:t>
            </a:fld>
            <a:endParaRPr lang="nb-NO"/>
          </a:p>
        </p:txBody>
      </p:sp>
    </p:spTree>
    <p:extLst>
      <p:ext uri="{BB962C8B-B14F-4D97-AF65-F5344CB8AC3E}">
        <p14:creationId xmlns:p14="http://schemas.microsoft.com/office/powerpoint/2010/main" val="501689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17899-AB1C-9DB9-2B5E-5B77A172D359}"/>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0019848A-E794-41C3-20E7-78B59C10374C}"/>
              </a:ext>
            </a:extLst>
          </p:cNvPr>
          <p:cNvSpPr>
            <a:spLocks noGrp="1" noRot="1" noChangeAspect="1"/>
          </p:cNvSpPr>
          <p:nvPr>
            <p:ph type="sldImg"/>
          </p:nvPr>
        </p:nvSpPr>
        <p:spPr>
          <a:xfrm>
            <a:off x="82550" y="741363"/>
            <a:ext cx="6572250" cy="3697287"/>
          </a:xfrm>
        </p:spPr>
      </p:sp>
      <p:sp>
        <p:nvSpPr>
          <p:cNvPr id="3" name="Plassholder for notater 2">
            <a:extLst>
              <a:ext uri="{FF2B5EF4-FFF2-40B4-BE49-F238E27FC236}">
                <a16:creationId xmlns:a16="http://schemas.microsoft.com/office/drawing/2014/main" id="{2E55DABA-83C9-2764-B36E-F13035F362A4}"/>
              </a:ext>
            </a:extLst>
          </p:cNvPr>
          <p:cNvSpPr>
            <a:spLocks noGrp="1"/>
          </p:cNvSpPr>
          <p:nvPr>
            <p:ph type="body" idx="1"/>
          </p:nvPr>
        </p:nvSpPr>
        <p:spPr/>
        <p:txBody>
          <a:bodyPr>
            <a:normAutofit/>
          </a:bodyPr>
          <a:lstStyle/>
          <a:p>
            <a:r>
              <a:rPr lang="nb-NO" b="1"/>
              <a:t>Vi fikk mange tilbakemeldinger. Oppsummert var dette svarene: </a:t>
            </a:r>
            <a:endParaRPr lang="en-US"/>
          </a:p>
          <a:p>
            <a:pPr marL="171450" indent="-171450">
              <a:buFont typeface="Arial,Sans-Serif"/>
              <a:buChar char="•"/>
            </a:pPr>
            <a:r>
              <a:rPr lang="nb-NO"/>
              <a:t>Tillitsreformen må bøte på feilslått målstyring og tellekanter, hvor vi teller det som kan telles, men ikke kvaliteten på jobben, det som virkelig teller.</a:t>
            </a:r>
            <a:endParaRPr lang="nb-NO">
              <a:ea typeface="Calibri"/>
              <a:cs typeface="Calibri"/>
            </a:endParaRPr>
          </a:p>
          <a:p>
            <a:pPr marL="171450" indent="-171450">
              <a:buFont typeface="Arial,Sans-Serif"/>
              <a:buChar char="•"/>
            </a:pPr>
            <a:r>
              <a:rPr lang="nb-NO"/>
              <a:t>Erfaringen er at press på den faglige standarden og mindre autonomi for ansatte blir resultatet når det enkelte medlemmet blir vist for lite tillit til å gjøre jobben. </a:t>
            </a:r>
            <a:endParaRPr lang="nb-NO">
              <a:ea typeface="Calibri"/>
              <a:cs typeface="Calibri"/>
            </a:endParaRPr>
          </a:p>
          <a:p>
            <a:pPr marL="171450" indent="-171450">
              <a:buFont typeface="Arial,Sans-Serif"/>
              <a:buChar char="•"/>
            </a:pPr>
            <a:r>
              <a:rPr lang="nb-NO"/>
              <a:t>Mange opplever at lederne har blitt mer autoritære og mindre lydhøre for kritikk og forbedringsforslag fra de ansatte. </a:t>
            </a:r>
            <a:endParaRPr lang="nb-NO">
              <a:ea typeface="Calibri"/>
              <a:cs typeface="Calibri"/>
            </a:endParaRPr>
          </a:p>
          <a:p>
            <a:pPr marL="171450" indent="-171450">
              <a:buFont typeface="Arial,Sans-Serif"/>
              <a:buChar char="•"/>
            </a:pPr>
            <a:r>
              <a:rPr lang="nb-NO"/>
              <a:t>Konsulentbruken har i mange virksomheter økt betraktelig – mye av midlene som går til konsulenter burde ha gått til å styrke grunnbemanningen. </a:t>
            </a:r>
            <a:endParaRPr lang="nb-NO">
              <a:ea typeface="Calibri" panose="020F0502020204030204"/>
              <a:cs typeface="Calibri" panose="020F0502020204030204"/>
            </a:endParaRPr>
          </a:p>
          <a:p>
            <a:endParaRPr lang="nb-NO"/>
          </a:p>
          <a:p>
            <a:pPr>
              <a:defRPr/>
            </a:pPr>
            <a:r>
              <a:rPr lang="nb-NO"/>
              <a:t>En av de hyppigste tilbakemeldingene var at medbestemmelsen var under press. Et av hovedmålene med tillitsreformen for NTL har vært å styrke medbestemmelsen. Det er viktig at medlemmene, gjennom sine tillitsvalgte, skal ha innflytelse på arbeidshverdagen og endringer på jobben.  OBS! Medbestemmelse er noe annet enn medvirkning. Medbestemmelsesordningene som regulerer forholdet mellom ledelsen i den enkelte virksomheten og organisasjonene ved deres tillitsvalgte er hjemlet i Hovedavtalen i staten. </a:t>
            </a:r>
            <a:endParaRPr lang="nb-NO">
              <a:ea typeface="Calibri"/>
              <a:cs typeface="Calibri"/>
            </a:endParaRPr>
          </a:p>
        </p:txBody>
      </p:sp>
    </p:spTree>
    <p:extLst>
      <p:ext uri="{BB962C8B-B14F-4D97-AF65-F5344CB8AC3E}">
        <p14:creationId xmlns:p14="http://schemas.microsoft.com/office/powerpoint/2010/main" val="2886862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7:notes"/>
          <p:cNvSpPr txBox="1">
            <a:spLocks noGrp="1"/>
          </p:cNvSpPr>
          <p:nvPr>
            <p:ph type="body" idx="1"/>
          </p:nvPr>
        </p:nvSpPr>
        <p:spPr>
          <a:xfrm>
            <a:off x="673577" y="4748163"/>
            <a:ext cx="5388610" cy="3884861"/>
          </a:xfrm>
          <a:prstGeom prst="rect">
            <a:avLst/>
          </a:prstGeom>
        </p:spPr>
        <p:txBody>
          <a:bodyPr spcFirstLastPara="1" wrap="square" lIns="91425" tIns="45700" rIns="91425" bIns="45700" anchor="t" anchorCtr="0">
            <a:noAutofit/>
          </a:bodyPr>
          <a:lstStyle/>
          <a:p>
            <a:pPr>
              <a:defRPr/>
            </a:pPr>
            <a:r>
              <a:rPr lang="nb-NO">
                <a:latin typeface="Roboto"/>
                <a:ea typeface="Roboto"/>
                <a:cs typeface="Roboto"/>
              </a:rPr>
              <a:t>LO/NTL sitt krav om tillitsreform var grunnlaget for at regjeringen som tiltrådte etter valget i 2021 slo fast i Hurdalsplattformen at en av regjeringens viktigste prosjekter skulle være en tillitsreform i offentlig sektor. Tillitsreformen skulle gi tilliten, tiden og makten tilbake til de som utgjør førstelinja og ryggraden i velferdsstaten.</a:t>
            </a:r>
            <a:endParaRPr lang="en-US"/>
          </a:p>
          <a:p>
            <a:pPr marL="0" lvl="0" indent="0" algn="l" rtl="0">
              <a:spcBef>
                <a:spcPts val="0"/>
              </a:spcBef>
              <a:spcAft>
                <a:spcPts val="0"/>
              </a:spcAft>
              <a:buNone/>
            </a:pPr>
            <a:endParaRPr/>
          </a:p>
        </p:txBody>
      </p:sp>
      <p:sp>
        <p:nvSpPr>
          <p:cNvPr id="362" name="Google Shape;362;p7: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825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Vi i NTL har vært utålmodige. Vi har siden det siste stortingsvalget pushet på for at regjeringen skulle gjennomføre en tillitsreform. Under representantskapsmøtet til NTL Sentralforvaltningen i 2024 lovte regjeringen å sette mer press på tempoet.</a:t>
            </a:r>
            <a:br>
              <a:rPr lang="nb-NO">
                <a:cs typeface="+mn-lt"/>
              </a:rPr>
            </a:br>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16</a:t>
            </a:fld>
            <a:endParaRPr lang="nb-NO"/>
          </a:p>
        </p:txBody>
      </p:sp>
    </p:spTree>
    <p:extLst>
      <p:ext uri="{BB962C8B-B14F-4D97-AF65-F5344CB8AC3E}">
        <p14:creationId xmlns:p14="http://schemas.microsoft.com/office/powerpoint/2010/main" val="2712844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67653-92F8-7BBA-C467-B3F23A23120C}"/>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86E94FC5-022A-AE4D-9D4A-3B0B300FEB70}"/>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D25B89B7-AA4B-A76C-360E-C1CA4DF4EC89}"/>
              </a:ext>
            </a:extLst>
          </p:cNvPr>
          <p:cNvSpPr>
            <a:spLocks noGrp="1"/>
          </p:cNvSpPr>
          <p:nvPr>
            <p:ph type="body" idx="1"/>
          </p:nvPr>
        </p:nvSpPr>
        <p:spPr/>
        <p:txBody>
          <a:bodyPr/>
          <a:lstStyle/>
          <a:p>
            <a:endParaRPr lang="nb-NO"/>
          </a:p>
          <a:p>
            <a:r>
              <a:rPr lang="nb-NO"/>
              <a:t>Det er mye som gjenstår, men Digitaliserings- og forvaltningsdepartementet har tatt noen grep på arbeidsgiversiden:</a:t>
            </a:r>
            <a:endParaRPr lang="nb-NO">
              <a:ea typeface="Calibri" panose="020F0502020204030204"/>
              <a:cs typeface="Calibri" panose="020F0502020204030204"/>
            </a:endParaRPr>
          </a:p>
          <a:p>
            <a:pPr marL="171450" indent="-171450">
              <a:buFont typeface="Arial"/>
              <a:buChar char="•"/>
              <a:defRPr/>
            </a:pPr>
            <a:r>
              <a:rPr lang="nb-NO"/>
              <a:t>Det er utarbeidet en ny veileder om partssamarbeid og medbestemmelse etter innspill fra hovedsammenslutningene. https://www.regjeringen.no/contentassets/f47f12a7eaa8479285dfdd4fe4fbba28/d-2003_veileder_om_partssamarbeid_og_medbestemmelse24.pdf</a:t>
            </a:r>
            <a:endParaRPr lang="nb-NO">
              <a:ea typeface="Calibri"/>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nb-NO"/>
              <a:t>Plattformen for god ledelse i staten er oppdatert. Den framhever forvaltningsverdiene, partssamarbeid og medbestemmelse</a:t>
            </a:r>
            <a:endParaRPr lang="nb-NO">
              <a:ea typeface="Calibri"/>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nb-NO"/>
              <a:t>Staten har skaffet seg en revidert arbeidsgiverstrategi. Der er medbestemmelse er framhevet som det viktigste strategiske målet. </a:t>
            </a:r>
            <a:endParaRPr lang="nb-NO">
              <a:ea typeface="Calibri"/>
              <a:cs typeface="Calibri"/>
            </a:endParaRPr>
          </a:p>
        </p:txBody>
      </p:sp>
      <p:sp>
        <p:nvSpPr>
          <p:cNvPr id="4" name="Plassholder for lysbildenummer 3">
            <a:extLst>
              <a:ext uri="{FF2B5EF4-FFF2-40B4-BE49-F238E27FC236}">
                <a16:creationId xmlns:a16="http://schemas.microsoft.com/office/drawing/2014/main" id="{FF8F1A6B-CF09-B55F-776F-BB133E05C25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6F207-37A9-1B44-92C6-947013ED3A2B}"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3386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82550" y="741363"/>
            <a:ext cx="6572250" cy="3697287"/>
          </a:xfrm>
        </p:spPr>
      </p:sp>
      <p:sp>
        <p:nvSpPr>
          <p:cNvPr id="3" name="Plassholder for notater 2"/>
          <p:cNvSpPr>
            <a:spLocks noGrp="1"/>
          </p:cNvSpPr>
          <p:nvPr>
            <p:ph type="body" idx="1"/>
          </p:nvPr>
        </p:nvSpPr>
        <p:spPr/>
        <p:txBody>
          <a:bodyPr>
            <a:normAutofit/>
          </a:bodyPr>
          <a:lstStyle/>
          <a:p>
            <a:r>
              <a:rPr lang="nb-NO"/>
              <a:t>Uavhengig av ønsket om mer fart fra arbeidsgiversiden på tillitsreform i denne regjeringsperioden, er det nyttig å minne om hvilke ledestjerner Solberg-regjeringen hadde ved siste korsvei: </a:t>
            </a:r>
            <a:br>
              <a:rPr lang="nb-NO">
                <a:cs typeface="+mn-lt"/>
              </a:rPr>
            </a:br>
            <a:r>
              <a:rPr lang="nb-NO"/>
              <a:t>Forrige gang de inntok regjeringskontorene la de frem program for bedre styring og ledelse i staten, inspirert av disse herrene. Jeg gjør oppmerksom på at dette er bilder fra det daværende kommunal- og digitaliseringsdepartementets egne </a:t>
            </a:r>
            <a:r>
              <a:rPr lang="nb-NO" err="1"/>
              <a:t>powerpoint</a:t>
            </a:r>
            <a:r>
              <a:rPr lang="nb-NO"/>
              <a:t>-presentasjoner.</a:t>
            </a:r>
          </a:p>
          <a:p>
            <a:endParaRPr lang="nb-NO"/>
          </a:p>
          <a:p>
            <a:pPr>
              <a:defRPr/>
            </a:pPr>
            <a:r>
              <a:rPr lang="nb-NO" i="1"/>
              <a:t>"Det er gode grunner til å gå gjennom utformingen av både Hovedavtalen i staten og plattform for ledelse i staten. Når arbeidsgivers styringsrett ikke er nevnt, mens samarbeid står drøyt 30 ganger i plattform for ledelse i staten, leser jeg det ikke som en plassering av ansvar og ønske om god gjennomføringsevne, s</a:t>
            </a:r>
            <a:r>
              <a:rPr lang="nb-NO"/>
              <a:t>ier tidligere direktør og finansråd Hans Henrik Scheel, mens tidligere rektor ved BI Tom Colbjørnsen mener lederne defineres som tjenere </a:t>
            </a:r>
            <a:r>
              <a:rPr lang="nb-NO" i="1"/>
              <a:t>og vil gi statlige ledere økt makt og myndighet.</a:t>
            </a:r>
            <a:endParaRPr lang="nb-NO" i="1">
              <a:ea typeface="Calibri"/>
              <a:cs typeface="Calibri"/>
            </a:endParaRPr>
          </a:p>
          <a:p>
            <a:endParaRPr lang="nb-NO"/>
          </a:p>
          <a:p>
            <a:endParaRPr lang="nb-NO"/>
          </a:p>
        </p:txBody>
      </p:sp>
    </p:spTree>
    <p:extLst>
      <p:ext uri="{BB962C8B-B14F-4D97-AF65-F5344CB8AC3E}">
        <p14:creationId xmlns:p14="http://schemas.microsoft.com/office/powerpoint/2010/main" val="2100404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19</a:t>
            </a:fld>
            <a:endParaRPr lang="nb-NO"/>
          </a:p>
        </p:txBody>
      </p:sp>
    </p:spTree>
    <p:extLst>
      <p:ext uri="{BB962C8B-B14F-4D97-AF65-F5344CB8AC3E}">
        <p14:creationId xmlns:p14="http://schemas.microsoft.com/office/powerpoint/2010/main" val="4161359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a:solidFill>
                  <a:srgbClr val="000000"/>
                </a:solidFill>
                <a:latin typeface="+mn-lt"/>
                <a:cs typeface="Calibri"/>
              </a:rPr>
              <a:t>NTL er </a:t>
            </a:r>
            <a:r>
              <a:rPr lang="nb-NO" sz="1200" u="sng">
                <a:solidFill>
                  <a:srgbClr val="000000"/>
                </a:solidFill>
                <a:latin typeface="+mn-lt"/>
                <a:cs typeface="Calibri"/>
              </a:rPr>
              <a:t>parti</a:t>
            </a:r>
            <a:r>
              <a:rPr lang="nb-NO" sz="1200">
                <a:solidFill>
                  <a:srgbClr val="000000"/>
                </a:solidFill>
                <a:latin typeface="+mn-lt"/>
                <a:cs typeface="Calibri"/>
              </a:rPr>
              <a:t>politisk uavhengige, men det betyr ikke at NTL er politisk nøytrale. NTL engasjerer seg i valget med utgangspunkt i politikken som medlemmene har nedfelt i prinsipp- og handlingsprogrammet vårt. Vi har en strategiplan for </a:t>
            </a:r>
            <a:r>
              <a:rPr lang="nb-NO">
                <a:solidFill>
                  <a:srgbClr val="000000"/>
                </a:solidFill>
                <a:cs typeface="Calibri"/>
              </a:rPr>
              <a:t>2025</a:t>
            </a:r>
            <a:r>
              <a:rPr lang="nb-NO" sz="1200">
                <a:solidFill>
                  <a:srgbClr val="000000"/>
                </a:solidFill>
                <a:latin typeface="+mn-lt"/>
                <a:cs typeface="Calibri"/>
              </a:rPr>
              <a:t> </a:t>
            </a:r>
            <a:r>
              <a:rPr lang="nb-NO">
                <a:solidFill>
                  <a:srgbClr val="000000"/>
                </a:solidFill>
                <a:cs typeface="Calibri"/>
              </a:rPr>
              <a:t>som sier vi skal engasjere oss i valget og </a:t>
            </a:r>
            <a:r>
              <a:rPr lang="nb-NO" sz="1200">
                <a:solidFill>
                  <a:srgbClr val="000000"/>
                </a:solidFill>
                <a:latin typeface="+mn-lt"/>
                <a:cs typeface="Calibri"/>
              </a:rPr>
              <a:t>vi har ikke minst </a:t>
            </a:r>
            <a:r>
              <a:rPr lang="nb-NO">
                <a:solidFill>
                  <a:srgbClr val="000000"/>
                </a:solidFill>
                <a:cs typeface="Calibri"/>
              </a:rPr>
              <a:t>tydelige føringer i vedtektene</a:t>
            </a:r>
            <a:r>
              <a:rPr lang="nb-NO" sz="1200">
                <a:solidFill>
                  <a:srgbClr val="000000"/>
                </a:solidFill>
                <a:latin typeface="+mn-lt"/>
                <a:cs typeface="Calibri"/>
              </a:rPr>
              <a:t> våre</a:t>
            </a:r>
            <a:r>
              <a:rPr lang="nb-NO">
                <a:solidFill>
                  <a:srgbClr val="000000"/>
                </a:solidFill>
                <a:cs typeface="Calibri"/>
              </a:rPr>
              <a:t>. </a:t>
            </a:r>
            <a:endParaRPr lang="nb-NO" sz="1200">
              <a:solidFill>
                <a:srgbClr val="000000"/>
              </a:solidFill>
              <a:latin typeface="+mn-lt"/>
              <a:ea typeface="Calibri"/>
              <a:cs typeface="Calibri"/>
            </a:endParaRPr>
          </a:p>
          <a:p>
            <a:br>
              <a:rPr lang="nb-NO" b="1">
                <a:cs typeface="+mn-lt"/>
              </a:rPr>
            </a:br>
            <a:r>
              <a:rPr lang="nb-NO" b="1">
                <a:solidFill>
                  <a:srgbClr val="000000"/>
                </a:solidFill>
              </a:rPr>
              <a:t>Ifølge</a:t>
            </a:r>
            <a:r>
              <a:rPr lang="nb-NO" sz="1200" b="1" i="0" u="none" strike="noStrike" baseline="0">
                <a:solidFill>
                  <a:srgbClr val="000000"/>
                </a:solidFill>
                <a:latin typeface="+mn-lt"/>
              </a:rPr>
              <a:t> vedtektene skal NTL</a:t>
            </a:r>
            <a:r>
              <a:rPr lang="nb-NO" b="1">
                <a:solidFill>
                  <a:srgbClr val="000000"/>
                </a:solidFill>
              </a:rPr>
              <a:t>:</a:t>
            </a:r>
            <a:endParaRPr lang="nb-NO" sz="1200" b="1" i="0" u="none" strike="noStrike" baseline="0">
              <a:solidFill>
                <a:srgbClr val="000000"/>
              </a:solidFill>
              <a:latin typeface="+mn-lt"/>
              <a:ea typeface="Calibri"/>
              <a:cs typeface="Calibri"/>
            </a:endParaRPr>
          </a:p>
          <a:p>
            <a:r>
              <a:rPr lang="nb-NO" sz="1200">
                <a:latin typeface="+mn-lt"/>
              </a:rPr>
              <a:t>•   fremme medlemmenes faglige, økonomiske, helsemessige, sosiale og kulturelle interesser,</a:t>
            </a:r>
            <a:endParaRPr lang="nb-NO" sz="1200">
              <a:latin typeface="+mn-lt"/>
              <a:ea typeface="Calibri"/>
              <a:cs typeface="Calibri"/>
            </a:endParaRPr>
          </a:p>
          <a:p>
            <a:pPr marL="171450" indent="-171450">
              <a:buFont typeface="Arial" panose="020B0604020202020204" pitchFamily="34" charset="0"/>
              <a:buChar char="•"/>
            </a:pPr>
            <a:r>
              <a:rPr lang="nb-NO" sz="1200">
                <a:latin typeface="+mn-lt"/>
              </a:rPr>
              <a:t>sikre medlemmene trygge, stabile og faste tilsettingsforhold og rettferdige og forutsigbare lønns- og arbeidsvilkår</a:t>
            </a:r>
            <a:endParaRPr lang="nb-NO" sz="1200">
              <a:latin typeface="+mn-lt"/>
              <a:ea typeface="Calibri"/>
              <a:cs typeface="Calibri"/>
            </a:endParaRPr>
          </a:p>
          <a:p>
            <a:pPr marL="171450" indent="-171450">
              <a:buFont typeface="Arial" panose="020B0604020202020204" pitchFamily="34" charset="0"/>
              <a:buChar char="•"/>
            </a:pPr>
            <a:r>
              <a:rPr lang="nb-NO" sz="1200">
                <a:latin typeface="+mn-lt"/>
              </a:rPr>
              <a:t>arbeide for demokrati, rettssikkerhet og rettferdig fordeling og</a:t>
            </a:r>
            <a:endParaRPr lang="nb-NO" sz="1200">
              <a:latin typeface="+mn-lt"/>
              <a:ea typeface="Calibri"/>
              <a:cs typeface="Calibri"/>
            </a:endParaRPr>
          </a:p>
          <a:p>
            <a:pPr marL="171450" indent="-171450">
              <a:buFont typeface="Arial" panose="020B0604020202020204" pitchFamily="34" charset="0"/>
              <a:buChar char="•"/>
            </a:pPr>
            <a:r>
              <a:rPr lang="nb-NO" sz="1200">
                <a:latin typeface="+mn-lt"/>
              </a:rPr>
              <a:t>arbeide for en klimavennlig omstilling av arbeidslivet</a:t>
            </a:r>
            <a:endParaRPr lang="nb-NO" sz="1200">
              <a:latin typeface="+mn-lt"/>
              <a:ea typeface="Calibri"/>
              <a:cs typeface="Calibri"/>
            </a:endParaRPr>
          </a:p>
          <a:p>
            <a:endParaRPr lang="nb-NO" sz="1200">
              <a:latin typeface="+mn-lt"/>
            </a:endParaRPr>
          </a:p>
          <a:p>
            <a:r>
              <a:rPr lang="nb-NO" sz="1200">
                <a:latin typeface="+mn-lt"/>
                <a:cs typeface="Calibri"/>
              </a:rPr>
              <a:t>Skal vi </a:t>
            </a:r>
            <a:r>
              <a:rPr lang="nb-NO">
                <a:cs typeface="Calibri"/>
              </a:rPr>
              <a:t>jobbe for å</a:t>
            </a:r>
            <a:r>
              <a:rPr lang="nb-NO" sz="1200">
                <a:latin typeface="+mn-lt"/>
                <a:cs typeface="Calibri"/>
              </a:rPr>
              <a:t> </a:t>
            </a:r>
            <a:r>
              <a:rPr lang="nb-NO">
                <a:cs typeface="Calibri"/>
              </a:rPr>
              <a:t>oppnå disse</a:t>
            </a:r>
            <a:r>
              <a:rPr lang="nb-NO" sz="1200">
                <a:latin typeface="+mn-lt"/>
                <a:cs typeface="Calibri"/>
              </a:rPr>
              <a:t> </a:t>
            </a:r>
            <a:r>
              <a:rPr lang="nb-NO">
                <a:cs typeface="Calibri"/>
              </a:rPr>
              <a:t>målene</a:t>
            </a:r>
            <a:r>
              <a:rPr lang="nb-NO" sz="1200">
                <a:latin typeface="+mn-lt"/>
                <a:cs typeface="Calibri"/>
              </a:rPr>
              <a:t> trenger vi en regjering som spiller på lag med oss. </a:t>
            </a:r>
            <a:endParaRPr lang="nb-NO" sz="1200">
              <a:latin typeface="+mn-lt"/>
              <a:ea typeface="Calibri"/>
              <a:cs typeface="Calibri"/>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2</a:t>
            </a:fld>
            <a:endParaRPr lang="nb-NO"/>
          </a:p>
        </p:txBody>
      </p:sp>
    </p:spTree>
    <p:extLst>
      <p:ext uri="{BB962C8B-B14F-4D97-AF65-F5344CB8AC3E}">
        <p14:creationId xmlns:p14="http://schemas.microsoft.com/office/powerpoint/2010/main" val="13302833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Ikke alle mener vi skal ha en offentlig velferd. I en kommentar i Klassekampen i sommer, dukket lederen i For Velferdsstaten Linn Herning ned i hva </a:t>
            </a:r>
            <a:r>
              <a:rPr lang="nb-NO" err="1"/>
              <a:t>FPUs</a:t>
            </a:r>
            <a:r>
              <a:rPr lang="nb-NO"/>
              <a:t> leder Simen Velle hadde uttalt om sin retning i velferdspolitikken.  </a:t>
            </a:r>
            <a:endParaRPr lang="en-US"/>
          </a:p>
          <a:p>
            <a:r>
              <a:rPr lang="nb-NO"/>
              <a:t>Til aftenposten i 2022 ga han uttrykk for sitt drømmesamfunn: Han ville avvikle folketrygden, privatisere sykehus og universiteter og skattesystemet – det skulle ikke virke omfordelende. </a:t>
            </a:r>
            <a:endParaRPr lang="nb-NO">
              <a:ea typeface="Calibri"/>
              <a:cs typeface="Calibri"/>
            </a:endParaRPr>
          </a:p>
          <a:p>
            <a:endParaRPr lang="nb-NO" b="0" i="0">
              <a:solidFill>
                <a:srgbClr val="1A1A1A"/>
              </a:solidFill>
              <a:effectLst/>
              <a:latin typeface="Lyon"/>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20</a:t>
            </a:fld>
            <a:endParaRPr lang="nb-NO"/>
          </a:p>
        </p:txBody>
      </p:sp>
    </p:spTree>
    <p:extLst>
      <p:ext uri="{BB962C8B-B14F-4D97-AF65-F5344CB8AC3E}">
        <p14:creationId xmlns:p14="http://schemas.microsoft.com/office/powerpoint/2010/main" val="507059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Høyre fremstår ikke like spinnville som </a:t>
            </a:r>
            <a:r>
              <a:rPr lang="nb-NO" err="1"/>
              <a:t>FPUs</a:t>
            </a:r>
            <a:r>
              <a:rPr lang="nb-NO"/>
              <a:t> leder, men de levner ikke tvil om at det skal satses på privatiserte tjenester framover. For som de sier: "Vi vil ta alle gode krefter i bruk" – </a:t>
            </a:r>
            <a:r>
              <a:rPr lang="nb-NO">
                <a:solidFill>
                  <a:srgbClr val="000000"/>
                </a:solidFill>
                <a:latin typeface="Calibri"/>
                <a:ea typeface="Calibri"/>
                <a:cs typeface="Calibri"/>
              </a:rPr>
              <a:t>oversatt betyr det at private skal drive velferd for det offentliges regning.</a:t>
            </a:r>
            <a:endParaRPr lang="nb-NO">
              <a:solidFill>
                <a:srgbClr val="FFFFFF"/>
              </a:solidFill>
              <a:latin typeface="Poppins"/>
              <a:cs typeface="Poppins"/>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21</a:t>
            </a:fld>
            <a:endParaRPr lang="nb-NO"/>
          </a:p>
        </p:txBody>
      </p:sp>
    </p:spTree>
    <p:extLst>
      <p:ext uri="{BB962C8B-B14F-4D97-AF65-F5344CB8AC3E}">
        <p14:creationId xmlns:p14="http://schemas.microsoft.com/office/powerpoint/2010/main" val="988625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8CBF5-8AB4-C3D7-7CD6-49718812F154}"/>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3AF13576-425B-0759-CC93-9A5FC079DE64}"/>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BC362E6B-3391-6161-16D4-A65496F51B8D}"/>
              </a:ext>
            </a:extLst>
          </p:cNvPr>
          <p:cNvSpPr>
            <a:spLocks noGrp="1"/>
          </p:cNvSpPr>
          <p:nvPr>
            <p:ph type="body" idx="1"/>
          </p:nvPr>
        </p:nvSpPr>
        <p:spPr/>
        <p:txBody>
          <a:bodyPr/>
          <a:lstStyle/>
          <a:p>
            <a:r>
              <a:rPr lang="nb-NO"/>
              <a:t>Vi har vært innom sykelønna. Den er en viktig pilar i vår felles velferd. I motsetning til hva mange kan ha blitt forledet til å tro bestemmes ikke den av hva partene avtaler. Den fastsettes ved lov av Stortinget.</a:t>
            </a:r>
          </a:p>
          <a:p>
            <a:r>
              <a:rPr lang="nb-NO"/>
              <a:t>Og der åpner Venstre for å kutte og håper å få med seg de andre borgerlige partiene på det. I den borgerlige dagspressen følger lederartikler stadig opp med oppfordringer til Høyre om å kutte i sykelønna. </a:t>
            </a:r>
            <a:endParaRPr lang="nb-NO">
              <a:ea typeface="Calibri"/>
              <a:cs typeface="Calibri"/>
            </a:endParaRPr>
          </a:p>
          <a:p>
            <a:endParaRPr lang="nb-NO"/>
          </a:p>
        </p:txBody>
      </p:sp>
      <p:sp>
        <p:nvSpPr>
          <p:cNvPr id="4" name="Plassholder for lysbildenummer 3">
            <a:extLst>
              <a:ext uri="{FF2B5EF4-FFF2-40B4-BE49-F238E27FC236}">
                <a16:creationId xmlns:a16="http://schemas.microsoft.com/office/drawing/2014/main" id="{7DCCC026-96FF-14DC-AE2C-A7499A90F33F}"/>
              </a:ext>
            </a:extLst>
          </p:cNvPr>
          <p:cNvSpPr>
            <a:spLocks noGrp="1"/>
          </p:cNvSpPr>
          <p:nvPr>
            <p:ph type="sldNum" sz="quarter" idx="5"/>
          </p:nvPr>
        </p:nvSpPr>
        <p:spPr/>
        <p:txBody>
          <a:bodyPr/>
          <a:lstStyle/>
          <a:p>
            <a:fld id="{A0308708-F54C-4B0F-8472-0EB043843EA7}" type="slidenum">
              <a:rPr lang="nb-NO" smtClean="0"/>
              <a:t>22</a:t>
            </a:fld>
            <a:endParaRPr lang="nb-NO"/>
          </a:p>
        </p:txBody>
      </p:sp>
    </p:spTree>
    <p:extLst>
      <p:ext uri="{BB962C8B-B14F-4D97-AF65-F5344CB8AC3E}">
        <p14:creationId xmlns:p14="http://schemas.microsoft.com/office/powerpoint/2010/main" val="7102576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23</a:t>
            </a:fld>
            <a:endParaRPr lang="nb-NO"/>
          </a:p>
        </p:txBody>
      </p:sp>
    </p:spTree>
    <p:extLst>
      <p:ext uri="{BB962C8B-B14F-4D97-AF65-F5344CB8AC3E}">
        <p14:creationId xmlns:p14="http://schemas.microsoft.com/office/powerpoint/2010/main" val="11594488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24</a:t>
            </a:fld>
            <a:endParaRPr lang="nb-NO"/>
          </a:p>
        </p:txBody>
      </p:sp>
    </p:spTree>
    <p:extLst>
      <p:ext uri="{BB962C8B-B14F-4D97-AF65-F5344CB8AC3E}">
        <p14:creationId xmlns:p14="http://schemas.microsoft.com/office/powerpoint/2010/main" val="3754578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Bildet er fra LO sin nettside om rettferdig omstilling. </a:t>
            </a:r>
          </a:p>
          <a:p>
            <a:endParaRPr lang="nb-NO"/>
          </a:p>
          <a:p>
            <a:r>
              <a:rPr lang="nb-NO"/>
              <a:t>Grønn og rettferdig omstilling er helt avgjørende for en trygg velferdsstat  - det er derfor NTL  er opptatt av det.</a:t>
            </a:r>
            <a:endParaRPr lang="nb-NO">
              <a:ea typeface="Calibri"/>
              <a:cs typeface="Calibri"/>
            </a:endParaRPr>
          </a:p>
          <a:p>
            <a:endParaRPr lang="nb-NO"/>
          </a:p>
          <a:p>
            <a:r>
              <a:rPr lang="nb-NO"/>
              <a:t>For å nå klimamålene, sikre velferdsstaten og sørge for en bærekraftig utvikling innenfor planetens tålegrense, må vi , raskere enn i dag omstille oss til fornybar- og </a:t>
            </a:r>
            <a:r>
              <a:rPr lang="nb-NO" err="1"/>
              <a:t>nullutsslipsamfunnet</a:t>
            </a:r>
            <a:r>
              <a:rPr lang="nb-NO"/>
              <a:t>. Denne omstillingen må skje med fagbevegelsen som en viktig drivkraft («</a:t>
            </a:r>
            <a:r>
              <a:rPr lang="nb-NO" err="1"/>
              <a:t>nothing</a:t>
            </a:r>
            <a:r>
              <a:rPr lang="nb-NO"/>
              <a:t> </a:t>
            </a:r>
            <a:r>
              <a:rPr lang="nb-NO" err="1"/>
              <a:t>about</a:t>
            </a:r>
            <a:r>
              <a:rPr lang="nb-NO"/>
              <a:t> </a:t>
            </a:r>
            <a:r>
              <a:rPr lang="nb-NO" err="1"/>
              <a:t>us</a:t>
            </a:r>
            <a:r>
              <a:rPr lang="nb-NO"/>
              <a:t> </a:t>
            </a:r>
            <a:r>
              <a:rPr lang="nb-NO" err="1"/>
              <a:t>without</a:t>
            </a:r>
            <a:r>
              <a:rPr lang="nb-NO"/>
              <a:t> </a:t>
            </a:r>
            <a:r>
              <a:rPr lang="nb-NO" err="1"/>
              <a:t>us</a:t>
            </a:r>
            <a:r>
              <a:rPr lang="nb-NO"/>
              <a:t>») ("ingenting om oss uten oss") og på en måte som i størst mulig grad tar vare på naturen. </a:t>
            </a:r>
            <a:endParaRPr lang="nb-NO">
              <a:ea typeface="Calibri" panose="020F0502020204030204"/>
              <a:cs typeface="Calibri" panose="020F0502020204030204"/>
            </a:endParaRPr>
          </a:p>
          <a:p>
            <a:endParaRPr lang="nb-NO"/>
          </a:p>
          <a:p>
            <a:r>
              <a:rPr lang="nb-NO"/>
              <a:t>For NTL og våre medlemmer er det viktig at velferdsstaten har inntekter også langt inn i framtida, etter fossilalderen. </a:t>
            </a:r>
          </a:p>
          <a:p>
            <a:endParaRPr lang="nb-NO"/>
          </a:p>
          <a:p>
            <a:r>
              <a:rPr lang="nb-NO"/>
              <a:t>For å kunne nå klimamålene – altså netto null i 2050 – kreves det utslippskutt i alle sektorer. Store samfunnsgjennomgripende endringer må til. </a:t>
            </a:r>
            <a:r>
              <a:rPr lang="nb-NO" b="1"/>
              <a:t>Alle</a:t>
            </a:r>
            <a:r>
              <a:rPr lang="nb-NO"/>
              <a:t> kommer til å bli berørt av det, ikke bare de som jobber på sokkelen. </a:t>
            </a:r>
          </a:p>
          <a:p>
            <a:endParaRPr lang="nb-NO"/>
          </a:p>
          <a:p>
            <a:r>
              <a:rPr lang="nb-NO"/>
              <a:t>Samtidig som vi opplever at selve velferdsstaten står på spill, er den vårt aller viktigste verktøy for at omstillingen fra fossilt til fornybart skjer på en rettferdig måte. </a:t>
            </a:r>
          </a:p>
          <a:p>
            <a:endParaRPr lang="nb-NO"/>
          </a:p>
          <a:p>
            <a:endParaRPr lang="nb-NO"/>
          </a:p>
          <a:p>
            <a:endParaRPr lang="nb-NO"/>
          </a:p>
        </p:txBody>
      </p:sp>
      <p:sp>
        <p:nvSpPr>
          <p:cNvPr id="4" name="Plassholder for lysbildenummer 3"/>
          <p:cNvSpPr>
            <a:spLocks noGrp="1"/>
          </p:cNvSpPr>
          <p:nvPr>
            <p:ph type="sldNum" sz="quarter" idx="5"/>
          </p:nvPr>
        </p:nvSpPr>
        <p:spPr/>
        <p:txBody>
          <a:bodyPr/>
          <a:lstStyle/>
          <a:p>
            <a:fld id="{27BA3241-7C29-4CB3-8291-8647751F276F}" type="slidenum">
              <a:rPr lang="nb-NO" smtClean="0"/>
              <a:t>25</a:t>
            </a:fld>
            <a:endParaRPr lang="nb-NO"/>
          </a:p>
        </p:txBody>
      </p:sp>
    </p:spTree>
    <p:extLst>
      <p:ext uri="{BB962C8B-B14F-4D97-AF65-F5344CB8AC3E}">
        <p14:creationId xmlns:p14="http://schemas.microsoft.com/office/powerpoint/2010/main" val="33635886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a:t>(illustrasjonen er fra Stortinget sin nettside)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a:p>
          <a:p>
            <a:pPr marL="0" marR="0" lvl="0" indent="0" algn="l" defTabSz="914400" rtl="0" eaLnBrk="1" fontAlgn="auto" latinLnBrk="0" hangingPunct="1">
              <a:lnSpc>
                <a:spcPct val="100000"/>
              </a:lnSpc>
              <a:spcBef>
                <a:spcPts val="0"/>
              </a:spcBef>
              <a:spcAft>
                <a:spcPts val="0"/>
              </a:spcAft>
              <a:buClrTx/>
              <a:buSzTx/>
              <a:buFontTx/>
              <a:buNone/>
              <a:tabLst/>
              <a:defRPr/>
            </a:pPr>
            <a:r>
              <a:rPr lang="nb-NO"/>
              <a:t>https://kantar.no/kantar-tns-innsikt/klimabarometeret-oktober-2024/</a:t>
            </a:r>
          </a:p>
          <a:p>
            <a:endParaRPr lang="nb-NO"/>
          </a:p>
          <a:p>
            <a:r>
              <a:rPr lang="nb-NO"/>
              <a:t>Selv om tallene er lavere enn for sist valg er det fortsatt mange som har klima blant sine viktigste saker når de bestemmer seg for hva de skal stemme. </a:t>
            </a:r>
          </a:p>
          <a:p>
            <a:endParaRPr lang="nb-NO"/>
          </a:p>
          <a:p>
            <a:r>
              <a:rPr lang="nb-NO"/>
              <a:t>Det er fortsatt de unge (under 30 år) og folk med høyere utdanning som er mest opptatt av klimasaken.</a:t>
            </a:r>
          </a:p>
          <a:p>
            <a:r>
              <a:rPr lang="nb-NO"/>
              <a:t> </a:t>
            </a:r>
          </a:p>
          <a:p>
            <a:r>
              <a:rPr lang="nb-NO"/>
              <a:t>Undersøkelsen over viser at mange mener at fornybar energiproduksjon fortsatt må prioriteres av myndighetene. Hele 55% mener det må gjøres mer for at vi skal tilpasse oss klimaendringene. </a:t>
            </a:r>
          </a:p>
          <a:p>
            <a:endParaRPr lang="nb-NO"/>
          </a:p>
          <a:p>
            <a:r>
              <a:rPr lang="nb-NO"/>
              <a:t>Klima- og miljøpolitikken følger ikke den vanlige høyre/venstre-aksen i norsk politikk. For NTL er det helt avgjørende at en god klimapolitikk, med klare planer for utslippskutt må kombineres med kraftfull politikk for å få bukt med økonomiske forskjeller. Bare slik blir omstillingen både grønn og rettferdig. Velferdsstaten er vårt viktigste verktøy for å få dette til! </a:t>
            </a:r>
          </a:p>
        </p:txBody>
      </p:sp>
      <p:sp>
        <p:nvSpPr>
          <p:cNvPr id="4" name="Plassholder for lysbildenummer 3"/>
          <p:cNvSpPr>
            <a:spLocks noGrp="1"/>
          </p:cNvSpPr>
          <p:nvPr>
            <p:ph type="sldNum" sz="quarter" idx="5"/>
          </p:nvPr>
        </p:nvSpPr>
        <p:spPr/>
        <p:txBody>
          <a:bodyPr/>
          <a:lstStyle/>
          <a:p>
            <a:fld id="{27BA3241-7C29-4CB3-8291-8647751F276F}" type="slidenum">
              <a:rPr lang="nb-NO" smtClean="0"/>
              <a:t>26</a:t>
            </a:fld>
            <a:endParaRPr lang="nb-NO"/>
          </a:p>
        </p:txBody>
      </p:sp>
    </p:spTree>
    <p:extLst>
      <p:ext uri="{BB962C8B-B14F-4D97-AF65-F5344CB8AC3E}">
        <p14:creationId xmlns:p14="http://schemas.microsoft.com/office/powerpoint/2010/main" val="3500792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Illustrasjonen er fra rapportlanseringen til Broen til framtiden</a:t>
            </a:r>
          </a:p>
          <a:p>
            <a:endParaRPr lang="nb-NO"/>
          </a:p>
          <a:p>
            <a:r>
              <a:rPr lang="nb-NO"/>
              <a:t>Norsk industri er omstillingsdyktig og vil tåle endringene som kommer. </a:t>
            </a:r>
          </a:p>
          <a:p>
            <a:r>
              <a:rPr lang="nb-NO"/>
              <a:t>Men det er avgjørende viktig at arbeidstakernes perspektiver og kompetanse ivaretas og utvikles, og at vi ikke omstiller store grupper til arbeidsledighet. </a:t>
            </a:r>
          </a:p>
          <a:p>
            <a:endParaRPr lang="nb-NO"/>
          </a:p>
          <a:p>
            <a:r>
              <a:rPr lang="nb-NO"/>
              <a:t>Det vil få store konsekvenser for arbeidslivet, for økonomien og for enkeltmennesker dersom markedet får styre retningen og tempoet på om stillingen alene. NTL mener derfor at en nasjonal plan for omstilling en til et nullutslippssamfunn, som forplikter alle parter, er helt nødvendig for å sikre verdiskapning og sysselsetting. </a:t>
            </a:r>
          </a:p>
          <a:p>
            <a:endParaRPr lang="nb-NO"/>
          </a:p>
        </p:txBody>
      </p:sp>
      <p:sp>
        <p:nvSpPr>
          <p:cNvPr id="4" name="Plassholder for lysbildenummer 3"/>
          <p:cNvSpPr>
            <a:spLocks noGrp="1"/>
          </p:cNvSpPr>
          <p:nvPr>
            <p:ph type="sldNum" sz="quarter" idx="5"/>
          </p:nvPr>
        </p:nvSpPr>
        <p:spPr/>
        <p:txBody>
          <a:bodyPr/>
          <a:lstStyle/>
          <a:p>
            <a:fld id="{27BA3241-7C29-4CB3-8291-8647751F276F}" type="slidenum">
              <a:rPr lang="nb-NO" smtClean="0"/>
              <a:t>27</a:t>
            </a:fld>
            <a:endParaRPr lang="nb-NO"/>
          </a:p>
        </p:txBody>
      </p:sp>
    </p:spTree>
    <p:extLst>
      <p:ext uri="{BB962C8B-B14F-4D97-AF65-F5344CB8AC3E}">
        <p14:creationId xmlns:p14="http://schemas.microsoft.com/office/powerpoint/2010/main" val="40425837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Når vi er opptatt av grønn og rettferdig omstilling fram mot stortingsvalget 2025, gir det også en mulighet til å løfte blikket. For dette handler om solidaritet. Mellom generasjoner, mellom ulike grupper i det norske samfunnet og i land vi samarbeider med, men særlig handler dette om solidaritet mellom det globale nord og sør. </a:t>
            </a:r>
          </a:p>
          <a:p>
            <a:endParaRPr lang="nb-NO"/>
          </a:p>
          <a:p>
            <a:pPr marL="0" marR="0" lvl="0" indent="0" algn="l" defTabSz="914400" rtl="0" eaLnBrk="1" fontAlgn="auto" latinLnBrk="0" hangingPunct="1">
              <a:lnSpc>
                <a:spcPct val="100000"/>
              </a:lnSpc>
              <a:spcBef>
                <a:spcPts val="0"/>
              </a:spcBef>
              <a:spcAft>
                <a:spcPts val="0"/>
              </a:spcAft>
              <a:buClrTx/>
              <a:buSzTx/>
              <a:buFontTx/>
              <a:buNone/>
              <a:tabLst/>
              <a:defRPr/>
            </a:pPr>
            <a:r>
              <a:rPr lang="nb-NO" kern="1200">
                <a:solidFill>
                  <a:schemeClr val="tx1"/>
                </a:solidFill>
                <a:effectLst/>
              </a:rPr>
              <a:t>For å få oss gjennom denne omstillingen  i Norge  og i EU og andre land vi har nær oss (geografisk og økonomisk) kan vi ikke la noen yrkesgrupper eller landsdeler ta kostnadene – hele samfunnet  VI - skal sammen omstille oss og finne de gode mulighetene som ligger i en mer bærekraftig verden. </a:t>
            </a:r>
          </a:p>
          <a:p>
            <a:endParaRPr lang="nb-NO" kern="1200">
              <a:solidFill>
                <a:schemeClr val="tx1"/>
              </a:solidFill>
              <a:effectLst/>
            </a:endParaRPr>
          </a:p>
          <a:p>
            <a:r>
              <a:rPr lang="nb-NO" kern="1200">
                <a:solidFill>
                  <a:schemeClr val="tx1"/>
                </a:solidFill>
                <a:effectLst/>
              </a:rPr>
              <a:t>Så til det med generasjonene. Det er vi i vår generasjon som bruker opp jordens ressurser, mens fremtidige generasjoner må rydde opp etter oss i det som kan bli en fattigere klode. </a:t>
            </a:r>
            <a:endParaRPr lang="nb-NO" kern="1200">
              <a:solidFill>
                <a:schemeClr val="tx1"/>
              </a:solidFill>
              <a:effectLst/>
              <a:ea typeface="Calibri"/>
              <a:cs typeface="Calibri"/>
            </a:endParaRPr>
          </a:p>
          <a:p>
            <a:r>
              <a:rPr lang="nb-NO" kern="1200">
                <a:solidFill>
                  <a:schemeClr val="tx1"/>
                </a:solidFill>
                <a:effectLst/>
              </a:rPr>
              <a:t>I klima og miljøpolitikken  er det helt essensielt å ha et lengre tidsperspektiv enn frem til neste valg. Naturen, planete skal arves av våre barn og barnebarn, som skal ha samme muligheter som oss. </a:t>
            </a:r>
            <a:endParaRPr lang="nb-NO"/>
          </a:p>
          <a:p>
            <a:endParaRPr lang="nb-NO"/>
          </a:p>
          <a:p>
            <a:r>
              <a:rPr lang="nb-NO"/>
              <a:t>S</a:t>
            </a:r>
            <a:r>
              <a:rPr lang="nb-NO" baseline="0"/>
              <a:t>olidaritet mellom nord og sør: </a:t>
            </a:r>
            <a:r>
              <a:rPr lang="nn-NO">
                <a:ea typeface="ＭＳ Ｐゴシック"/>
              </a:rPr>
              <a:t>Det er de </a:t>
            </a:r>
            <a:r>
              <a:rPr lang="nn-NO" err="1">
                <a:ea typeface="ＭＳ Ｐゴシック"/>
              </a:rPr>
              <a:t>rikeste</a:t>
            </a:r>
            <a:r>
              <a:rPr lang="nn-NO">
                <a:ea typeface="ＭＳ Ｐゴシック"/>
              </a:rPr>
              <a:t> i verden som er </a:t>
            </a:r>
            <a:r>
              <a:rPr lang="nn-NO" err="1">
                <a:ea typeface="ＭＳ Ｐゴシック"/>
              </a:rPr>
              <a:t>ansvarlige</a:t>
            </a:r>
            <a:r>
              <a:rPr lang="nn-NO">
                <a:ea typeface="ＭＳ Ｐゴシック"/>
              </a:rPr>
              <a:t> for den klimakrisa som vi er vitne til nå, men det er verdens fattige som rammes </a:t>
            </a:r>
            <a:r>
              <a:rPr lang="nn-NO" err="1">
                <a:ea typeface="ＭＳ Ｐゴシック"/>
              </a:rPr>
              <a:t>hardest</a:t>
            </a:r>
            <a:r>
              <a:rPr lang="nn-NO">
                <a:ea typeface="ＭＳ Ｐゴシック"/>
              </a:rPr>
              <a:t> av den.</a:t>
            </a:r>
            <a:endParaRPr lang="nn-NO">
              <a:ea typeface="ＭＳ Ｐゴシック" pitchFamily="34" charset="-128"/>
              <a:cs typeface="Calibri"/>
            </a:endParaRPr>
          </a:p>
          <a:p>
            <a:pPr marL="171450" indent="-171450">
              <a:buFont typeface="Arial"/>
              <a:buChar char="•"/>
            </a:pPr>
            <a:r>
              <a:rPr lang="nn-NO">
                <a:ea typeface="ＭＳ Ｐゴシック"/>
              </a:rPr>
              <a:t>Det er verdens </a:t>
            </a:r>
            <a:r>
              <a:rPr lang="nn-NO" err="1">
                <a:ea typeface="ＭＳ Ｐゴシック"/>
              </a:rPr>
              <a:t>rikeste</a:t>
            </a:r>
            <a:r>
              <a:rPr lang="nn-NO">
                <a:ea typeface="ＭＳ Ｐゴシック"/>
              </a:rPr>
              <a:t> som dumper atomavfall og giftig avfall i den fattige delen av verden</a:t>
            </a:r>
            <a:endParaRPr lang="nn-NO">
              <a:ea typeface="ＭＳ Ｐゴシック"/>
              <a:cs typeface="Calibri" panose="020F0502020204030204"/>
            </a:endParaRPr>
          </a:p>
          <a:p>
            <a:pPr marL="171450" indent="-171450">
              <a:buFont typeface="Arial"/>
              <a:buChar char="•"/>
            </a:pPr>
            <a:r>
              <a:rPr lang="nn-NO">
                <a:ea typeface="ＭＳ Ｐゴシック"/>
              </a:rPr>
              <a:t>Det er verdens </a:t>
            </a:r>
            <a:r>
              <a:rPr lang="nn-NO" err="1">
                <a:ea typeface="ＭＳ Ｐゴシック"/>
              </a:rPr>
              <a:t>rikeste</a:t>
            </a:r>
            <a:r>
              <a:rPr lang="nn-NO">
                <a:ea typeface="ＭＳ Ｐゴシック"/>
              </a:rPr>
              <a:t> som </a:t>
            </a:r>
            <a:r>
              <a:rPr lang="nn-NO" err="1">
                <a:ea typeface="ＭＳ Ｐゴシック"/>
              </a:rPr>
              <a:t>profiterer</a:t>
            </a:r>
            <a:r>
              <a:rPr lang="nn-NO">
                <a:ea typeface="ＭＳ Ｐゴシック"/>
              </a:rPr>
              <a:t> på </a:t>
            </a:r>
            <a:r>
              <a:rPr lang="nn-NO" err="1">
                <a:ea typeface="ＭＳ Ｐゴシック"/>
              </a:rPr>
              <a:t>ulovlig</a:t>
            </a:r>
            <a:r>
              <a:rPr lang="nn-NO">
                <a:ea typeface="ＭＳ Ｐゴシック"/>
              </a:rPr>
              <a:t> hogst i tropisk regnskog og dermed også er </a:t>
            </a:r>
            <a:r>
              <a:rPr lang="nn-NO" err="1">
                <a:ea typeface="ＭＳ Ｐゴシック"/>
              </a:rPr>
              <a:t>ansvarlige</a:t>
            </a:r>
            <a:r>
              <a:rPr lang="nn-NO">
                <a:ea typeface="ＭＳ Ｐゴシック"/>
              </a:rPr>
              <a:t> for å rasere livsgrunnlaget for urbefolkning (samt massivt tap av biologisk </a:t>
            </a:r>
            <a:r>
              <a:rPr lang="nn-NO" err="1">
                <a:ea typeface="ＭＳ Ｐゴシック"/>
              </a:rPr>
              <a:t>mangfold</a:t>
            </a:r>
            <a:r>
              <a:rPr lang="nn-NO">
                <a:ea typeface="ＭＳ Ｐゴシック"/>
              </a:rPr>
              <a:t>)</a:t>
            </a:r>
            <a:endParaRPr lang="nn-NO">
              <a:ea typeface="ＭＳ Ｐゴシック"/>
              <a:cs typeface="Calibri" panose="020F0502020204030204"/>
            </a:endParaRPr>
          </a:p>
          <a:p>
            <a:pPr marL="171450" indent="-171450">
              <a:buFont typeface="Arial"/>
              <a:buChar char="•"/>
            </a:pPr>
            <a:r>
              <a:rPr lang="nn-NO">
                <a:ea typeface="ＭＳ Ｐゴシック"/>
              </a:rPr>
              <a:t>Det er verdens </a:t>
            </a:r>
            <a:r>
              <a:rPr lang="nn-NO" err="1">
                <a:ea typeface="ＭＳ Ｐゴシック"/>
              </a:rPr>
              <a:t>rikeste</a:t>
            </a:r>
            <a:r>
              <a:rPr lang="nn-NO">
                <a:ea typeface="ＭＳ Ｐゴシック"/>
              </a:rPr>
              <a:t> og multinasjonale </a:t>
            </a:r>
            <a:r>
              <a:rPr lang="nn-NO" err="1">
                <a:ea typeface="ＭＳ Ｐゴシック"/>
              </a:rPr>
              <a:t>selskaper</a:t>
            </a:r>
            <a:r>
              <a:rPr lang="nn-NO">
                <a:ea typeface="ＭＳ Ｐゴシック"/>
              </a:rPr>
              <a:t> som </a:t>
            </a:r>
            <a:r>
              <a:rPr lang="nn-NO" err="1">
                <a:ea typeface="ＭＳ Ｐゴシック"/>
              </a:rPr>
              <a:t>tjener</a:t>
            </a:r>
            <a:r>
              <a:rPr lang="nn-NO">
                <a:ea typeface="ＭＳ Ｐゴシック"/>
              </a:rPr>
              <a:t> på å privatisere </a:t>
            </a:r>
            <a:r>
              <a:rPr lang="nn-NO" err="1">
                <a:ea typeface="ＭＳ Ｐゴシック"/>
              </a:rPr>
              <a:t>naturressurser</a:t>
            </a:r>
            <a:r>
              <a:rPr lang="nn-NO">
                <a:ea typeface="ＭＳ Ｐゴシック"/>
              </a:rPr>
              <a:t>  </a:t>
            </a:r>
            <a:endParaRPr lang="nn-NO">
              <a:ea typeface="ＭＳ Ｐゴシック"/>
              <a:cs typeface="Calibri" panose="020F0502020204030204"/>
            </a:endParaRPr>
          </a:p>
          <a:p>
            <a:r>
              <a:rPr lang="nb-NO" kern="1200">
                <a:solidFill>
                  <a:schemeClr val="tx1"/>
                </a:solidFill>
                <a:effectLst/>
              </a:rPr>
              <a:t> </a:t>
            </a:r>
            <a:endParaRPr lang="nb-NO">
              <a:ea typeface="Calibri"/>
              <a:cs typeface="Calibri"/>
            </a:endParaRPr>
          </a:p>
          <a:p>
            <a:r>
              <a:rPr lang="nb-NO"/>
              <a:t>NTL er en del av en internasjonal </a:t>
            </a:r>
            <a:r>
              <a:rPr lang="nb-NO" err="1"/>
              <a:t>solidaritetsbevelgese</a:t>
            </a:r>
            <a:r>
              <a:rPr lang="nb-NO"/>
              <a:t>, og vi har et ansvar for å peke på at det særlig er folk i fattige land som rammes aller hardest av klimaendringene. Ansvaret for å stoppe klimakrisen ligger derfor på våre skuldre – fordi vi er de rikeste. </a:t>
            </a:r>
          </a:p>
        </p:txBody>
      </p:sp>
      <p:sp>
        <p:nvSpPr>
          <p:cNvPr id="4" name="Plassholder for lysbildenummer 3"/>
          <p:cNvSpPr>
            <a:spLocks noGrp="1"/>
          </p:cNvSpPr>
          <p:nvPr>
            <p:ph type="sldNum" sz="quarter" idx="5"/>
          </p:nvPr>
        </p:nvSpPr>
        <p:spPr/>
        <p:txBody>
          <a:bodyPr/>
          <a:lstStyle/>
          <a:p>
            <a:fld id="{27BA3241-7C29-4CB3-8291-8647751F276F}" type="slidenum">
              <a:rPr lang="nb-NO" smtClean="0"/>
              <a:t>28</a:t>
            </a:fld>
            <a:endParaRPr lang="nb-NO"/>
          </a:p>
        </p:txBody>
      </p:sp>
    </p:spTree>
    <p:extLst>
      <p:ext uri="{BB962C8B-B14F-4D97-AF65-F5344CB8AC3E}">
        <p14:creationId xmlns:p14="http://schemas.microsoft.com/office/powerpoint/2010/main" val="8245531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Boligpolitikk ble løftet frem i strategiplanen på forrige landsstyremøte som et av områdene vi skulle fokusere på. Prinsipp- og handlingsprogrammet vårt sier: Å ha et trygt sted å bo er en grunnleggende forutsetning for et godt liv.</a:t>
            </a:r>
            <a:endParaRPr lang="en-US"/>
          </a:p>
        </p:txBody>
      </p:sp>
      <p:sp>
        <p:nvSpPr>
          <p:cNvPr id="4" name="Plassholder for lysbildenummer 3"/>
          <p:cNvSpPr>
            <a:spLocks noGrp="1"/>
          </p:cNvSpPr>
          <p:nvPr>
            <p:ph type="sldNum" sz="quarter" idx="5"/>
          </p:nvPr>
        </p:nvSpPr>
        <p:spPr/>
        <p:txBody>
          <a:bodyPr/>
          <a:lstStyle/>
          <a:p>
            <a:fld id="{A0308708-F54C-4B0F-8472-0EB043843EA7}" type="slidenum">
              <a:rPr lang="nb-NO" smtClean="0"/>
              <a:t>29</a:t>
            </a:fld>
            <a:endParaRPr lang="nb-NO"/>
          </a:p>
        </p:txBody>
      </p:sp>
    </p:spTree>
    <p:extLst>
      <p:ext uri="{BB962C8B-B14F-4D97-AF65-F5344CB8AC3E}">
        <p14:creationId xmlns:p14="http://schemas.microsoft.com/office/powerpoint/2010/main" val="968867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D5E5F-BD9F-B897-8BF6-AD86B9EEE9BD}"/>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DBE5CCAB-C868-A02E-6739-CCD1FC1BF0AF}"/>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FF872456-D93D-F879-8364-16504E32709C}"/>
              </a:ext>
            </a:extLst>
          </p:cNvPr>
          <p:cNvSpPr>
            <a:spLocks noGrp="1"/>
          </p:cNvSpPr>
          <p:nvPr>
            <p:ph type="body" idx="1"/>
          </p:nvPr>
        </p:nvSpPr>
        <p:spPr/>
        <p:txBody>
          <a:bodyPr/>
          <a:lstStyle/>
          <a:p>
            <a:r>
              <a:rPr lang="nb-NO"/>
              <a:t>Landsstyret i NTL har vedtatt å legge vekt på fem hovedområder i forbindelse med valget. På disse områdene skal vi vise konsekvensene av de ulike partienes politikk for våre medlemmer. Du kan lese mer om dette på valgsidene våre på www.ntl.no</a:t>
            </a:r>
            <a:endParaRPr lang="nb-NO">
              <a:ea typeface="Calibri"/>
              <a:cs typeface="Calibri"/>
            </a:endParaRPr>
          </a:p>
        </p:txBody>
      </p:sp>
      <p:sp>
        <p:nvSpPr>
          <p:cNvPr id="4" name="Plassholder for lysbildenummer 3">
            <a:extLst>
              <a:ext uri="{FF2B5EF4-FFF2-40B4-BE49-F238E27FC236}">
                <a16:creationId xmlns:a16="http://schemas.microsoft.com/office/drawing/2014/main" id="{86ABD5C2-0ECD-BD6D-59EE-B2A1534C718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C6F207-37A9-1B44-92C6-947013ED3A2B}"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951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LO har utarbeidet en bostadindeks der det er sett på hvilken mulighet folk med typiske LO-yrker har til å kjøpe bolig.</a:t>
            </a:r>
          </a:p>
          <a:p>
            <a:r>
              <a:rPr lang="nb-NO"/>
              <a:t>Den viser det vi vet, at det er veldig få fagarbeidere som har råd eller mulighet til å kjøpe bolig alene. Selv for en familie med to barn, med helt vanlige jobber og inntekt, er det vanskelig å få kjøpt bolig i det pressa boligmarkedet vi lever med i dag. Det er i de mest sentrale områdene og i byene vi ser at problemet er størst. Men vi ser også at det er vanskeligere å få kjøpt seg et hjem for familier i hele landet. Og det blir ikke lettere.</a:t>
            </a:r>
            <a:endParaRPr lang="nb-NO">
              <a:ea typeface="Calibri"/>
              <a:cs typeface="Calibri"/>
            </a:endParaRPr>
          </a:p>
          <a:p>
            <a:r>
              <a:rPr lang="nb-NO"/>
              <a:t>I 2015 hadde en husholdning med to voksne og to barn råd til å kjøpe 59 prosent av boligene. I 2023 hadde tilsvarende husholdning kun råd til 16 prosent av boligene. Det er tatt utgangspunkt i to vanlige lønninger (</a:t>
            </a:r>
            <a:r>
              <a:rPr lang="nb-NO" err="1"/>
              <a:t>hhb</a:t>
            </a:r>
            <a:r>
              <a:rPr lang="nb-NO"/>
              <a:t> tømrer og helsefagarbeider i 75 prosent stilling)</a:t>
            </a:r>
            <a:endParaRPr lang="en-US"/>
          </a:p>
          <a:p>
            <a:r>
              <a:rPr lang="nb-NO"/>
              <a:t>Det er behov for boligpolitiske grep som er viktige for LOs medlemmer. </a:t>
            </a:r>
            <a:endParaRPr lang="nb-NO">
              <a:ea typeface="Calibri"/>
              <a:cs typeface="Calibri"/>
            </a:endParaRPr>
          </a:p>
          <a:p>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30</a:t>
            </a:fld>
            <a:endParaRPr lang="nb-NO"/>
          </a:p>
        </p:txBody>
      </p:sp>
    </p:spTree>
    <p:extLst>
      <p:ext uri="{BB962C8B-B14F-4D97-AF65-F5344CB8AC3E}">
        <p14:creationId xmlns:p14="http://schemas.microsoft.com/office/powerpoint/2010/main" val="15515086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LOs boligpolitiske utvalg har lagt fram en egen plattform for boligpolitikk. Der er det foreslått mange tiltak for et boligmarked som fungerer betre for alle som ikke er boligspekulanter. Forslagene er mange og jeg oppfordrer alle til å se nærmere på den. Dere finner den på LOs nettsider. Her ser dere et lite knippe/noen av forslagene: </a:t>
            </a:r>
          </a:p>
        </p:txBody>
      </p:sp>
      <p:sp>
        <p:nvSpPr>
          <p:cNvPr id="4" name="Plassholder for lysbildenummer 3"/>
          <p:cNvSpPr>
            <a:spLocks noGrp="1"/>
          </p:cNvSpPr>
          <p:nvPr>
            <p:ph type="sldNum" sz="quarter" idx="5"/>
          </p:nvPr>
        </p:nvSpPr>
        <p:spPr/>
        <p:txBody>
          <a:bodyPr/>
          <a:lstStyle/>
          <a:p>
            <a:fld id="{A0308708-F54C-4B0F-8472-0EB043843EA7}" type="slidenum">
              <a:rPr lang="nb-NO" smtClean="0"/>
              <a:t>31</a:t>
            </a:fld>
            <a:endParaRPr lang="nb-NO"/>
          </a:p>
        </p:txBody>
      </p:sp>
    </p:spTree>
    <p:extLst>
      <p:ext uri="{BB962C8B-B14F-4D97-AF65-F5344CB8AC3E}">
        <p14:creationId xmlns:p14="http://schemas.microsoft.com/office/powerpoint/2010/main" val="3912313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85D9C0-6D24-CDD6-0B0A-D954434D8C29}"/>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E097ADE3-160E-6519-EDE2-637351FC944D}"/>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CD1EF535-50F2-57CE-3FF0-4FCC2AB7FCF9}"/>
              </a:ext>
            </a:extLst>
          </p:cNvPr>
          <p:cNvSpPr>
            <a:spLocks noGrp="1"/>
          </p:cNvSpPr>
          <p:nvPr>
            <p:ph type="body" idx="1"/>
          </p:nvPr>
        </p:nvSpPr>
        <p:spPr/>
        <p:txBody>
          <a:bodyPr/>
          <a:lstStyle/>
          <a:p>
            <a:endParaRPr lang="nb-NO"/>
          </a:p>
          <a:p>
            <a:r>
              <a:rPr lang="nb-NO"/>
              <a:t>Valg er spennende. Dette stortingsvalget ser ikke ut til å bli et unntak. Tidlig denne våren ga noen gitt høyresida seieren allerede, men dette er slett ikke gitt. Konsekvensene om høyresida vinner valget og inntar regjeringskontorene  vil være store for arbeidslivet og for velferdsstaten. </a:t>
            </a:r>
            <a:r>
              <a:rPr lang="nb-NO">
                <a:ea typeface="Calibri"/>
                <a:cs typeface="Calibri"/>
              </a:rPr>
              <a:t>Mer om hva vi kan miste ved en </a:t>
            </a:r>
            <a:r>
              <a:rPr lang="nb-NO" err="1">
                <a:ea typeface="Calibri"/>
                <a:cs typeface="Calibri"/>
              </a:rPr>
              <a:t>borgelig</a:t>
            </a:r>
            <a:r>
              <a:rPr lang="nb-NO">
                <a:ea typeface="Calibri"/>
                <a:cs typeface="Calibri"/>
              </a:rPr>
              <a:t> regjering kan du lese i Agenda-notatet </a:t>
            </a:r>
            <a:r>
              <a:rPr lang="nb-NO">
                <a:ea typeface="Calibri"/>
                <a:cs typeface="Calibri"/>
                <a:hlinkClick r:id="rId3"/>
              </a:rPr>
              <a:t>"Mye å miste"</a:t>
            </a:r>
            <a:endParaRPr lang="nb-NO">
              <a:ea typeface="Calibri"/>
              <a:cs typeface="Calibri"/>
            </a:endParaRPr>
          </a:p>
        </p:txBody>
      </p:sp>
      <p:sp>
        <p:nvSpPr>
          <p:cNvPr id="4" name="Plassholder for lysbildenummer 3">
            <a:extLst>
              <a:ext uri="{FF2B5EF4-FFF2-40B4-BE49-F238E27FC236}">
                <a16:creationId xmlns:a16="http://schemas.microsoft.com/office/drawing/2014/main" id="{5B78AE7A-654D-09B1-A48E-4E1DB3DA2F6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308708-F54C-4B0F-8472-0EB043843EA7}"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9698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200">
                <a:effectLst/>
                <a:latin typeface="Calibri"/>
                <a:ea typeface="Calibri"/>
                <a:cs typeface="Calibri"/>
              </a:rPr>
              <a:t>Antallet som velger å forhåndsstemme har gått kraftig opp ved de siste valgene. Det er grunn til å tro at det kan bli enda mange flere i år. </a:t>
            </a:r>
            <a:r>
              <a:rPr lang="nb-NO"/>
              <a:t>Det er derfor ingen grunn til å vente med å mobilisere. </a:t>
            </a:r>
            <a:endParaRPr lang="nb-NO">
              <a:latin typeface="Calibri"/>
              <a:ea typeface="Calibri"/>
              <a:cs typeface="Calibri"/>
            </a:endParaRPr>
          </a:p>
          <a:p>
            <a:pPr>
              <a:lnSpc>
                <a:spcPct val="107000"/>
              </a:lnSpc>
              <a:spcAft>
                <a:spcPts val="800"/>
              </a:spcAft>
            </a:pPr>
            <a:r>
              <a:rPr lang="nb-NO" b="1">
                <a:latin typeface="Calibri"/>
                <a:ea typeface="Calibri"/>
                <a:cs typeface="Calibri"/>
              </a:rPr>
              <a:t>Mye står på spill og det er </a:t>
            </a:r>
            <a:r>
              <a:rPr lang="nb-NO" b="1"/>
              <a:t>viktig at du oppfordrer alle du kjenner til å stemme!</a:t>
            </a:r>
            <a:endParaRPr lang="nb-NO" sz="1200" b="1">
              <a:effectLst/>
              <a:latin typeface="Calibri"/>
              <a:ea typeface="Calibri"/>
              <a:cs typeface="Calibri"/>
            </a:endParaRPr>
          </a:p>
        </p:txBody>
      </p:sp>
      <p:sp>
        <p:nvSpPr>
          <p:cNvPr id="4" name="Plassholder for lysbildenummer 3"/>
          <p:cNvSpPr>
            <a:spLocks noGrp="1"/>
          </p:cNvSpPr>
          <p:nvPr>
            <p:ph type="sldNum" sz="quarter" idx="5"/>
          </p:nvPr>
        </p:nvSpPr>
        <p:spPr/>
        <p:txBody>
          <a:bodyPr/>
          <a:lstStyle/>
          <a:p>
            <a:fld id="{A0308708-F54C-4B0F-8472-0EB043843EA7}" type="slidenum">
              <a:rPr lang="nb-NO" smtClean="0"/>
              <a:t>33</a:t>
            </a:fld>
            <a:endParaRPr lang="nb-NO"/>
          </a:p>
        </p:txBody>
      </p:sp>
    </p:spTree>
    <p:extLst>
      <p:ext uri="{BB962C8B-B14F-4D97-AF65-F5344CB8AC3E}">
        <p14:creationId xmlns:p14="http://schemas.microsoft.com/office/powerpoint/2010/main" val="1460285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19FF8-A1F9-0C52-22F4-36B26C3268A2}"/>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277A84A9-00F0-E675-939C-230A5EA7B90C}"/>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6C99456B-19CD-D939-ECAA-B9A459522785}"/>
              </a:ext>
            </a:extLst>
          </p:cNvPr>
          <p:cNvSpPr>
            <a:spLocks noGrp="1"/>
          </p:cNvSpPr>
          <p:nvPr>
            <p:ph type="body" idx="1"/>
          </p:nvPr>
        </p:nvSpPr>
        <p:spPr/>
        <p:txBody>
          <a:bodyPr/>
          <a:lstStyle/>
          <a:p>
            <a:pPr>
              <a:defRPr/>
            </a:pPr>
            <a:r>
              <a:rPr lang="nb-NO"/>
              <a:t>Opposisjonen har på mange av disse områdene gjort det klart hva som er deres prioriteringer. Her er det </a:t>
            </a:r>
            <a:r>
              <a:rPr lang="nb-NO" i="0"/>
              <a:t>Kristin Clemet fra Høyresidens tankesmie </a:t>
            </a:r>
            <a:r>
              <a:rPr lang="nb-NO" i="0" err="1"/>
              <a:t>Civita</a:t>
            </a:r>
            <a:r>
              <a:rPr lang="nb-NO" i="0"/>
              <a:t> har vært tydelig på hva den neste regjeringen burde gjøre:</a:t>
            </a:r>
            <a:endParaRPr lang="nb-NO">
              <a:ea typeface="Calibri"/>
              <a:cs typeface="Calibri"/>
            </a:endParaRPr>
          </a:p>
          <a:p>
            <a:pPr marL="171450" indent="-171450">
              <a:buFont typeface="Arial" panose="020B0604020202020204" pitchFamily="34" charset="0"/>
              <a:buChar char="•"/>
            </a:pPr>
            <a:r>
              <a:rPr lang="nb-NO"/>
              <a:t>Flere og økte egenandeler</a:t>
            </a:r>
            <a:endParaRPr lang="nb-NO">
              <a:ea typeface="Calibri"/>
              <a:cs typeface="Calibri"/>
            </a:endParaRPr>
          </a:p>
          <a:p>
            <a:pPr marL="171450" indent="-171450">
              <a:buFont typeface="Arial" panose="020B0604020202020204" pitchFamily="34" charset="0"/>
              <a:buChar char="•"/>
            </a:pPr>
            <a:r>
              <a:rPr lang="nb-NO"/>
              <a:t>Utgiftstak for statlige budsjetter</a:t>
            </a:r>
            <a:endParaRPr lang="nb-NO">
              <a:ea typeface="Calibri"/>
              <a:cs typeface="Calibri"/>
            </a:endParaRPr>
          </a:p>
          <a:p>
            <a:pPr marL="171450" indent="-171450">
              <a:buFont typeface="Arial" panose="020B0604020202020204" pitchFamily="34" charset="0"/>
              <a:buChar char="•"/>
            </a:pPr>
            <a:r>
              <a:rPr lang="nb-NO"/>
              <a:t>Flere private aktører i velferden</a:t>
            </a:r>
            <a:endParaRPr lang="nb-NO">
              <a:ea typeface="Calibri"/>
              <a:cs typeface="Calibri"/>
            </a:endParaRPr>
          </a:p>
          <a:p>
            <a:pPr marL="171450" indent="-171450">
              <a:buFont typeface="Arial" panose="020B0604020202020204" pitchFamily="34" charset="0"/>
              <a:buChar char="•"/>
            </a:pPr>
            <a:r>
              <a:rPr lang="nb-NO"/>
              <a:t>Redusere rettigheter og bemanningsnormer i det offentlige</a:t>
            </a:r>
            <a:endParaRPr lang="nb-NO">
              <a:ea typeface="Calibri"/>
              <a:cs typeface="Calibri"/>
            </a:endParaRPr>
          </a:p>
          <a:p>
            <a:pPr marL="171450" indent="-171450">
              <a:buFont typeface="Arial" panose="020B0604020202020204" pitchFamily="34" charset="0"/>
              <a:buChar char="•"/>
            </a:pPr>
            <a:r>
              <a:rPr lang="nb-NO"/>
              <a:t>Fjerne arbeidstidsregler</a:t>
            </a:r>
            <a:endParaRPr lang="nb-NO">
              <a:ea typeface="Calibri"/>
              <a:cs typeface="Calibri"/>
            </a:endParaRPr>
          </a:p>
          <a:p>
            <a:pPr marL="171450" indent="-171450">
              <a:buFont typeface="Arial" panose="020B0604020202020204" pitchFamily="34" charset="0"/>
              <a:buChar char="•"/>
            </a:pPr>
            <a:r>
              <a:rPr lang="nb-NO"/>
              <a:t>Kutte i sykelønnen</a:t>
            </a:r>
            <a:endParaRPr lang="nb-NO">
              <a:ea typeface="Calibri"/>
              <a:cs typeface="Calibri"/>
            </a:endParaRPr>
          </a:p>
          <a:p>
            <a:pPr marL="171450" indent="-171450">
              <a:buFont typeface="Arial" panose="020B0604020202020204" pitchFamily="34" charset="0"/>
              <a:buChar char="•"/>
            </a:pPr>
            <a:r>
              <a:rPr lang="nb-NO"/>
              <a:t>Ny kommunereform, sikre færre ansatte</a:t>
            </a:r>
            <a:endParaRPr lang="nb-NO">
              <a:ea typeface="Calibri"/>
              <a:cs typeface="Calibri"/>
            </a:endParaRPr>
          </a:p>
          <a:p>
            <a:pPr marL="171450" indent="-171450">
              <a:buFont typeface="Arial" panose="020B0604020202020204" pitchFamily="34" charset="0"/>
              <a:buChar char="•"/>
            </a:pPr>
            <a:r>
              <a:rPr lang="nb-NO"/>
              <a:t>Egenandel for høyere utdanning</a:t>
            </a:r>
            <a:endParaRPr lang="nb-NO">
              <a:ea typeface="Calibri"/>
              <a:cs typeface="Calibri"/>
            </a:endParaRPr>
          </a:p>
          <a:p>
            <a:endParaRPr lang="nb-NO"/>
          </a:p>
          <a:p>
            <a:r>
              <a:rPr lang="nb-NO"/>
              <a:t>Dette er forslag som går på tvers av NTLs prinsipp- og handlingsprogram. La oss se litt nærmere på hva som står på spill.</a:t>
            </a:r>
            <a:endParaRPr lang="nb-NO">
              <a:ea typeface="Calibri"/>
              <a:cs typeface="Calibri"/>
            </a:endParaRPr>
          </a:p>
        </p:txBody>
      </p:sp>
      <p:sp>
        <p:nvSpPr>
          <p:cNvPr id="4" name="Plassholder for lysbildenummer 3">
            <a:extLst>
              <a:ext uri="{FF2B5EF4-FFF2-40B4-BE49-F238E27FC236}">
                <a16:creationId xmlns:a16="http://schemas.microsoft.com/office/drawing/2014/main" id="{952F4869-9A3F-1E15-5CFC-FD123C1589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308708-F54C-4B0F-8472-0EB043843EA7}"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5750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For mange av våre medlemmer er viktige vilkår i arbeidslivet et resultat av forhandlinger, men det gjelder ikke alle. Hovedavtalene er forskjellige, noen har rettigheter i statsansattloven, andre i arbeidsmiljøloven. </a:t>
            </a:r>
          </a:p>
        </p:txBody>
      </p:sp>
      <p:sp>
        <p:nvSpPr>
          <p:cNvPr id="4" name="Plassholder for lysbildenummer 3"/>
          <p:cNvSpPr>
            <a:spLocks noGrp="1"/>
          </p:cNvSpPr>
          <p:nvPr>
            <p:ph type="sldNum" sz="quarter" idx="5"/>
          </p:nvPr>
        </p:nvSpPr>
        <p:spPr/>
        <p:txBody>
          <a:bodyPr/>
          <a:lstStyle/>
          <a:p>
            <a:fld id="{A0308708-F54C-4B0F-8472-0EB043843EA7}" type="slidenum">
              <a:rPr lang="nb-NO" smtClean="0"/>
              <a:t>5</a:t>
            </a:fld>
            <a:endParaRPr lang="nb-NO"/>
          </a:p>
        </p:txBody>
      </p:sp>
    </p:spTree>
    <p:extLst>
      <p:ext uri="{BB962C8B-B14F-4D97-AF65-F5344CB8AC3E}">
        <p14:creationId xmlns:p14="http://schemas.microsoft.com/office/powerpoint/2010/main" val="767719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aseline="0"/>
              <a:t>Arbeidslivet ble en viktig kamparena forrige gang det var en Solberg-regjering. Høsten 2014 la arbeids- og sosialminister Robert Eriksson fra Fremskrittspartiet fram forslag til en ny arbeidsmiljølov. </a:t>
            </a:r>
          </a:p>
          <a:p>
            <a:r>
              <a:rPr lang="nb-NO" baseline="0"/>
              <a:t>28. </a:t>
            </a:r>
            <a:r>
              <a:rPr lang="nb-NO"/>
              <a:t>januar</a:t>
            </a:r>
            <a:r>
              <a:rPr lang="nb-NO" baseline="0"/>
              <a:t> 2015 var det rekordmange arbeidstakere som tok til gatene for å protestere mot regjeringas forslag til ny arbeidsmiljølov. Det var over 200 arrangementer rundt om i landet, og bare i Oslo var det over 20.000 som deltok. </a:t>
            </a:r>
            <a:endParaRPr lang="nb-NO" b="1"/>
          </a:p>
          <a:p>
            <a:br>
              <a:rPr lang="nb-NO">
                <a:cs typeface="+mn-lt"/>
              </a:rPr>
            </a:br>
            <a:r>
              <a:rPr lang="nb-NO" b="1" baseline="0"/>
              <a:t>Hva var det egentlig vi protesterte mot?</a:t>
            </a:r>
            <a:endParaRPr lang="nb-NO" b="1" baseline="0">
              <a:ea typeface="Calibri"/>
              <a:cs typeface="Calibri"/>
            </a:endParaRPr>
          </a:p>
          <a:p>
            <a:pPr marL="171450" indent="-171450">
              <a:buFont typeface="Arial" panose="020B0604020202020204" pitchFamily="34" charset="0"/>
              <a:buChar char="•"/>
            </a:pPr>
            <a:r>
              <a:rPr lang="nb-NO" baseline="0"/>
              <a:t>For det første foreslo regjeringa en generell adgang til midlertidige tilsettinger. Faste jobber er grunnplanken i et godt arbeidsliv. Det er ikke lett å gå i banken å få boliglån om du ikke kan vise til en fast stilling. Maktforholdet på arbeidsplassen blir også mye skeivere når </a:t>
            </a:r>
            <a:r>
              <a:rPr lang="nb-NO"/>
              <a:t>du</a:t>
            </a:r>
            <a:r>
              <a:rPr lang="nb-NO" baseline="0"/>
              <a:t> ikke har tryggheten med en fast jobb. Det er ikke lett å si ifra om ting som ikke er greit, eller å si nei til overtid eller ugunstige arbeidstider når du ikke vet hvor lenge du har jobb og inntekt. Midlertidige stillinger skulle visstnok være springbrett inn i arbeidslivet for utsatte grupper (ungdom, funksjonshemmede, innvandrere mv). Resultatet ble det vi advarte mot – en større andel av arbeidsmarkedet besto i usikre, midlertidige jobber. </a:t>
            </a:r>
            <a:endParaRPr lang="nb-NO" baseline="0">
              <a:ea typeface="Calibri"/>
              <a:cs typeface="Calibri"/>
            </a:endParaRPr>
          </a:p>
          <a:p>
            <a:pPr marL="171450" indent="-171450">
              <a:buFont typeface="Arial" panose="020B0604020202020204" pitchFamily="34" charset="0"/>
              <a:buChar char="•"/>
            </a:pPr>
            <a:r>
              <a:rPr lang="nb-NO" baseline="0"/>
              <a:t>For det andre foreslo de flere endringer når det gjelder arbeidstid. Forslagene hadde det til felles at de åpna for mer jobbing og lengre dager. I tillegg økte arbeidsgivers rett til å pålegge overtid og fagforeningenes rolle ble svekka. Det ble solgt inn som mer fleksibilitet og frihet for den enkelte ansatte, men realiteten er at arbeidsgiver fikk større rett til å bestemme over arbeidstakernes fritid.</a:t>
            </a:r>
            <a:endParaRPr lang="nb-NO" baseline="0">
              <a:ea typeface="Calibri"/>
              <a:cs typeface="Calibri"/>
            </a:endParaRPr>
          </a:p>
          <a:p>
            <a:pPr marL="171450" indent="-171450">
              <a:buFont typeface="Arial" panose="020B0604020202020204" pitchFamily="34" charset="0"/>
              <a:buChar char="•"/>
            </a:pPr>
            <a:r>
              <a:rPr lang="nb-NO" baseline="0"/>
              <a:t>Det ble også foreslått å redusere betalinga for beredskapsvakter utenfor hjemmet/hjemmevaktordninger</a:t>
            </a:r>
            <a:endParaRPr lang="nb-NO" baseline="0">
              <a:ea typeface="Calibri"/>
              <a:cs typeface="Calibri"/>
            </a:endParaRPr>
          </a:p>
          <a:p>
            <a:pPr marL="171450" indent="-171450">
              <a:buFont typeface="Arial" panose="020B0604020202020204" pitchFamily="34" charset="0"/>
              <a:buChar char="•"/>
            </a:pPr>
            <a:r>
              <a:rPr lang="nb-NO" baseline="0"/>
              <a:t>Den kollektive søksmålsretten ble fjerna. Dette var et viktig virkemiddel for å motvirke sosial dumping. Det betydde at dersom fagforeninga oppdaga ulovlig innleie så kunne f.eks. LO ta saken  til retten. Under Solbergs regime var det den enkelte arbeidstaker som måtte ta belastninga med å ta ut søksmål. </a:t>
            </a:r>
            <a:endParaRPr lang="nb-NO" baseline="0">
              <a:ea typeface="Calibri"/>
              <a:cs typeface="Calibri"/>
            </a:endParaRPr>
          </a:p>
          <a:p>
            <a:pPr marL="171450" indent="-171450">
              <a:buFont typeface="Arial" panose="020B0604020202020204" pitchFamily="34" charset="0"/>
              <a:buChar char="•"/>
            </a:pPr>
            <a:endParaRPr lang="nb-NO" baseline="0"/>
          </a:p>
          <a:p>
            <a:r>
              <a:rPr lang="nb-NO"/>
              <a:t>Det gjennomgående</a:t>
            </a:r>
            <a:r>
              <a:rPr lang="nb-NO" baseline="0"/>
              <a:t> for </a:t>
            </a:r>
            <a:r>
              <a:rPr lang="nb-NO"/>
              <a:t>endringene</a:t>
            </a:r>
            <a:r>
              <a:rPr lang="nb-NO" baseline="0"/>
              <a:t> er at de </a:t>
            </a:r>
            <a:r>
              <a:rPr lang="nb-NO"/>
              <a:t>svekket</a:t>
            </a:r>
            <a:r>
              <a:rPr lang="nb-NO" baseline="0"/>
              <a:t> </a:t>
            </a:r>
            <a:r>
              <a:rPr lang="nb-NO"/>
              <a:t>arbeidstakernes rettigheter og fagforeningenes</a:t>
            </a:r>
            <a:r>
              <a:rPr lang="nb-NO" baseline="0"/>
              <a:t> rolle. </a:t>
            </a:r>
            <a:r>
              <a:rPr lang="nb-NO"/>
              <a:t>Da er det lokale tillitsvalgte </a:t>
            </a:r>
            <a:r>
              <a:rPr lang="nb-NO" baseline="0"/>
              <a:t>og den enkelte ansatte</a:t>
            </a:r>
            <a:r>
              <a:rPr lang="nb-NO"/>
              <a:t> som må ta kampene for bedre arbeidsvilkår.</a:t>
            </a:r>
            <a:r>
              <a:rPr lang="nb-NO" baseline="0"/>
              <a:t> En av de viktigste grunnene til å melde seg inn i en fagforening er jo at hver enkelt av oss skal slippe å forhandle med sjefen. Det er gjennom å stå sammen vi blir sterke og kan utjevne det skeive maktforholdet det er mellom arbeidsgiver og arbeidstaker.</a:t>
            </a:r>
            <a:endParaRPr lang="nb-NO" baseline="0">
              <a:ea typeface="Calibri"/>
              <a:cs typeface="Calibri"/>
            </a:endParaRPr>
          </a:p>
          <a:p>
            <a:r>
              <a:rPr lang="nb-NO" baseline="0"/>
              <a:t>En del saker, som for eksempel om arbeidstid er også veldig kompliserte og krever mye spesialkunnskap. Vår erfaring er at det lokalt ikke er så god kunnskap om arbeidstid, behov for hvile og søvn, forholdet til sikkerhet og helse mv. Lokalt vil også makten til arbeidstakerne være svakere enn sentralt, fordi man står nærmere arbeidsgiver og også må forholde seg til motparten som sjef i det daglige arbeidet. </a:t>
            </a:r>
            <a:endParaRPr lang="nb-NO" baseline="0">
              <a:ea typeface="Calibri"/>
              <a:cs typeface="Calibri"/>
            </a:endParaRPr>
          </a:p>
          <a:p>
            <a:endParaRPr lang="nb-NO" baseline="0"/>
          </a:p>
          <a:p>
            <a:r>
              <a:rPr lang="nb-NO"/>
              <a:t>Alle disse sakene selges inn av høyresida som "økt fleksibilitet" og et mer "moderne arbeidsliv". I realiteten betyr det å flytte makt fra arbeidstaker til arbeidsgiver. Erna har lovet at flere av reglene skal reverseres tilbake dit de var sist hun styrte.</a:t>
            </a:r>
            <a:endParaRPr lang="nb-NO">
              <a:ea typeface="Calibri"/>
              <a:cs typeface="Calibri"/>
            </a:endParaRPr>
          </a:p>
          <a:p>
            <a:r>
              <a:rPr lang="nb-NO"/>
              <a:t>Kontrasten er stor til det vi har opplevd de fire siste åra, der arbeidstakernes rettigheter er styrka, fagforeningsfradraget er økt, arbeidstakerbegrepet er tydeliggjort og muligheten til innleie har blitt stramma kraftig inn.</a:t>
            </a:r>
            <a:endParaRPr lang="nb-NO">
              <a:ea typeface="Calibri"/>
              <a:cs typeface="Calibri"/>
            </a:endParaRP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308708-F54C-4B0F-8472-0EB043843EA7}"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0788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Erna har lovet at flere av reglene skal reverseres tilbake dit de var sist hun styrte.</a:t>
            </a:r>
            <a:endParaRPr lang="nb-NO">
              <a:ea typeface="Calibri"/>
              <a:cs typeface="Calibri"/>
            </a:endParaRPr>
          </a:p>
          <a:p>
            <a:r>
              <a:rPr lang="nb-NO"/>
              <a:t>Kontrasten er stor til det vi har opplevd de fire siste åra, der arbeidstakernes rettigheter er styrka, fagforeningsfradraget er økt, arbeidstakerbegrepet er tydeliggjort og muligheten til innleie har blitt stramma kraftig inn.</a:t>
            </a:r>
            <a:endParaRPr lang="nb-NO">
              <a:ea typeface="Calibri"/>
              <a:cs typeface="Calibri"/>
            </a:endParaRPr>
          </a:p>
          <a:p>
            <a:endParaRPr lang="nb-NO"/>
          </a:p>
        </p:txBody>
      </p:sp>
      <p:sp>
        <p:nvSpPr>
          <p:cNvPr id="4" name="Plassholder for lysbildenummer 3"/>
          <p:cNvSpPr>
            <a:spLocks noGrp="1"/>
          </p:cNvSpPr>
          <p:nvPr>
            <p:ph type="sldNum" sz="quarter" idx="5"/>
          </p:nvPr>
        </p:nvSpPr>
        <p:spPr/>
        <p:txBody>
          <a:bodyPr/>
          <a:lstStyle/>
          <a:p>
            <a:fld id="{A0308708-F54C-4B0F-8472-0EB043843EA7}" type="slidenum">
              <a:rPr lang="nb-NO" smtClean="0"/>
              <a:t>7</a:t>
            </a:fld>
            <a:endParaRPr lang="nb-NO"/>
          </a:p>
        </p:txBody>
      </p:sp>
    </p:spTree>
    <p:extLst>
      <p:ext uri="{BB962C8B-B14F-4D97-AF65-F5344CB8AC3E}">
        <p14:creationId xmlns:p14="http://schemas.microsoft.com/office/powerpoint/2010/main" val="1586955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25DBD-EB90-0B2C-0400-CB69375A0101}"/>
            </a:ext>
          </a:extLst>
        </p:cNvPr>
        <p:cNvGrpSpPr/>
        <p:nvPr/>
      </p:nvGrpSpPr>
      <p:grpSpPr>
        <a:xfrm>
          <a:off x="0" y="0"/>
          <a:ext cx="0" cy="0"/>
          <a:chOff x="0" y="0"/>
          <a:chExt cx="0" cy="0"/>
        </a:xfrm>
      </p:grpSpPr>
      <p:sp>
        <p:nvSpPr>
          <p:cNvPr id="2" name="Plassholder for lysbilde 1">
            <a:extLst>
              <a:ext uri="{FF2B5EF4-FFF2-40B4-BE49-F238E27FC236}">
                <a16:creationId xmlns:a16="http://schemas.microsoft.com/office/drawing/2014/main" id="{68305F32-B1CA-FF7B-5AC2-55CA1C7FEBD3}"/>
              </a:ext>
            </a:extLst>
          </p:cNvPr>
          <p:cNvSpPr>
            <a:spLocks noGrp="1" noRot="1" noChangeAspect="1"/>
          </p:cNvSpPr>
          <p:nvPr>
            <p:ph type="sldImg"/>
          </p:nvPr>
        </p:nvSpPr>
        <p:spPr/>
      </p:sp>
      <p:sp>
        <p:nvSpPr>
          <p:cNvPr id="3" name="Plassholder for notater 2">
            <a:extLst>
              <a:ext uri="{FF2B5EF4-FFF2-40B4-BE49-F238E27FC236}">
                <a16:creationId xmlns:a16="http://schemas.microsoft.com/office/drawing/2014/main" id="{A9DD772C-1C4A-7C2A-9D76-96B254D10365}"/>
              </a:ext>
            </a:extLst>
          </p:cNvPr>
          <p:cNvSpPr>
            <a:spLocks noGrp="1"/>
          </p:cNvSpPr>
          <p:nvPr>
            <p:ph type="body" idx="1"/>
          </p:nvPr>
        </p:nvSpPr>
        <p:spPr/>
        <p:txBody>
          <a:bodyPr/>
          <a:lstStyle/>
          <a:p>
            <a:r>
              <a:rPr lang="nb-NO"/>
              <a:t>Den siste tida er det særlig sykelønna som har vært under angrep. Alle husker vel det ikoniske bildet fra debatten da Peggy sto aleine på den ene sida i studioet i Debatten. Heldigvis var hun ikke aleine, men hadde både 1 million medlemmer og en Arbeiderpartileda regjering i ryggen. I etterkant har de fleste partier foreløpig freda sykelønna, men i tillegg til at Venstre mener det er viktig å kutte i sykelønna er det flere store fylkeslag i de andre borgerlige partiene som også tar til orde for det. </a:t>
            </a:r>
            <a:endParaRPr lang="en-US"/>
          </a:p>
        </p:txBody>
      </p:sp>
      <p:sp>
        <p:nvSpPr>
          <p:cNvPr id="4" name="Plassholder for lysbildenummer 3">
            <a:extLst>
              <a:ext uri="{FF2B5EF4-FFF2-40B4-BE49-F238E27FC236}">
                <a16:creationId xmlns:a16="http://schemas.microsoft.com/office/drawing/2014/main" id="{D728A0F7-CC17-4410-0A71-7ABC67A94D4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308708-F54C-4B0F-8472-0EB043843EA7}"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0341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NTL-</a:t>
            </a:r>
            <a:r>
              <a:rPr lang="nb-NO" err="1"/>
              <a:t>ere</a:t>
            </a:r>
            <a:r>
              <a:rPr lang="nb-NO"/>
              <a:t> er blant LO-forbundene som legger merke til regjeringsskifter aller først. Regjeringen er for mange NTL-</a:t>
            </a:r>
            <a:r>
              <a:rPr lang="nb-NO" err="1"/>
              <a:t>ere</a:t>
            </a:r>
            <a:r>
              <a:rPr lang="nb-NO"/>
              <a:t> både sjef og arbeidsgiver. De borgerlige partiene har allerede lagt planer for mange av arbeidsplassene hvor NTL organiserer medlemmer. </a:t>
            </a:r>
          </a:p>
        </p:txBody>
      </p:sp>
      <p:sp>
        <p:nvSpPr>
          <p:cNvPr id="4" name="Plassholder for lysbildenummer 3"/>
          <p:cNvSpPr>
            <a:spLocks noGrp="1"/>
          </p:cNvSpPr>
          <p:nvPr>
            <p:ph type="sldNum" sz="quarter" idx="5"/>
          </p:nvPr>
        </p:nvSpPr>
        <p:spPr/>
        <p:txBody>
          <a:bodyPr/>
          <a:lstStyle/>
          <a:p>
            <a:fld id="{A0308708-F54C-4B0F-8472-0EB043843EA7}" type="slidenum">
              <a:rPr lang="nb-NO" smtClean="0"/>
              <a:t>9</a:t>
            </a:fld>
            <a:endParaRPr lang="nb-NO"/>
          </a:p>
        </p:txBody>
      </p:sp>
    </p:spTree>
    <p:extLst>
      <p:ext uri="{BB962C8B-B14F-4D97-AF65-F5344CB8AC3E}">
        <p14:creationId xmlns:p14="http://schemas.microsoft.com/office/powerpoint/2010/main" val="1834270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47D60F6-55F3-424E-8887-D3739F85EF6B}"/>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4B030D6C-DBCD-4B2B-B4D1-1885AF60B9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978DEAF7-3148-42BB-9082-998A859E794D}"/>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FC13CD16-1E73-4CA1-873B-23549BDE01E1}"/>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98D8467B-E6CB-4951-921E-574D6397017A}"/>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2534062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8F1DCC2-3D19-45C6-A9DF-CA4F08AE8B81}"/>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85B4395E-482F-407D-97B3-80200114DAFF}"/>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5CDC1992-8AA7-48EF-9628-B40D9C90E498}"/>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ED5410D9-463E-4F3B-83FB-ED3A095761D2}"/>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736D6B22-D85F-40AD-A8CB-FFC9672DA098}"/>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1379775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BBD894F1-10CB-4EE4-8A82-4625C45A5FB9}"/>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83FB8A1E-C0AE-4DF9-A2FE-9AB63D00B54F}"/>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7AB1E486-6C29-436E-9730-70D34F853298}"/>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AA189191-A02A-44CF-B0E7-25B90AE5E495}"/>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55718FAA-5062-4778-80B9-C3F1749E1D15}"/>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32927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5F57F763-F3D4-8744-B309-F16DC4E2E6CC}"/>
              </a:ext>
            </a:extLst>
          </p:cNvPr>
          <p:cNvSpPr/>
          <p:nvPr userDrawn="1"/>
        </p:nvSpPr>
        <p:spPr>
          <a:xfrm>
            <a:off x="0" y="0"/>
            <a:ext cx="12241446" cy="6931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2218B220-A374-C14A-8404-3CBBA23E8F1C}"/>
              </a:ext>
            </a:extLst>
          </p:cNvPr>
          <p:cNvSpPr>
            <a:spLocks noGrp="1"/>
          </p:cNvSpPr>
          <p:nvPr>
            <p:ph type="title"/>
          </p:nvPr>
        </p:nvSpPr>
        <p:spPr>
          <a:xfrm>
            <a:off x="789033" y="2780559"/>
            <a:ext cx="10663379" cy="1295401"/>
          </a:xfrm>
        </p:spPr>
        <p:txBody>
          <a:bodyPr anchor="t">
            <a:normAutofit/>
          </a:bodyPr>
          <a:lstStyle>
            <a:lvl1pPr algn="ctr">
              <a:defRPr sz="54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B660077F-5BF8-6E4A-94AA-38C387B30B47}"/>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45A13570-4867-8E4A-A739-D971E0994F16}"/>
              </a:ext>
            </a:extLst>
          </p:cNvPr>
          <p:cNvSpPr>
            <a:spLocks noGrp="1"/>
          </p:cNvSpPr>
          <p:nvPr>
            <p:ph type="ftr" sz="quarter" idx="11"/>
          </p:nvPr>
        </p:nvSpPr>
        <p:spPr/>
        <p:txBody>
          <a:bodyPr/>
          <a:lstStyle/>
          <a:p>
            <a:endParaRPr lang="nb-NO"/>
          </a:p>
        </p:txBody>
      </p:sp>
      <p:pic>
        <p:nvPicPr>
          <p:cNvPr id="9" name="Bilde 8">
            <a:extLst>
              <a:ext uri="{FF2B5EF4-FFF2-40B4-BE49-F238E27FC236}">
                <a16:creationId xmlns:a16="http://schemas.microsoft.com/office/drawing/2014/main" id="{93CF8F13-B328-6D4C-8803-8A9B3673A243}"/>
              </a:ext>
            </a:extLst>
          </p:cNvPr>
          <p:cNvPicPr>
            <a:picLocks noChangeAspect="1"/>
          </p:cNvPicPr>
          <p:nvPr userDrawn="1"/>
        </p:nvPicPr>
        <p:blipFill>
          <a:blip r:embed="rId2"/>
          <a:stretch>
            <a:fillRect/>
          </a:stretch>
        </p:blipFill>
        <p:spPr>
          <a:xfrm>
            <a:off x="3866077" y="-395830"/>
            <a:ext cx="3898558" cy="3898558"/>
          </a:xfrm>
          <a:prstGeom prst="rect">
            <a:avLst/>
          </a:prstGeom>
        </p:spPr>
      </p:pic>
      <p:sp>
        <p:nvSpPr>
          <p:cNvPr id="6" name="Plassholder for tekst 5">
            <a:extLst>
              <a:ext uri="{FF2B5EF4-FFF2-40B4-BE49-F238E27FC236}">
                <a16:creationId xmlns:a16="http://schemas.microsoft.com/office/drawing/2014/main" id="{7B1EBDD9-666F-CC48-A793-36117E76BC69}"/>
              </a:ext>
            </a:extLst>
          </p:cNvPr>
          <p:cNvSpPr>
            <a:spLocks noGrp="1"/>
          </p:cNvSpPr>
          <p:nvPr>
            <p:ph type="body" sz="quarter" idx="12"/>
          </p:nvPr>
        </p:nvSpPr>
        <p:spPr>
          <a:xfrm>
            <a:off x="2712070" y="4084594"/>
            <a:ext cx="6206573" cy="1889125"/>
          </a:xfrm>
        </p:spPr>
        <p:txBody>
          <a:bodyPr/>
          <a:lstStyle>
            <a:lvl1pPr marL="0" indent="0" algn="ctr">
              <a:buNone/>
              <a:defRPr>
                <a:latin typeface="Roboto Medium" panose="02000000000000000000" pitchFamily="2" charset="0"/>
                <a:ea typeface="Roboto Medium" panose="02000000000000000000" pitchFamily="2" charset="0"/>
                <a:cs typeface="Roboto Medium" panose="02000000000000000000" pitchFamily="2" charset="0"/>
              </a:defRPr>
            </a:lvl1pPr>
            <a:lvl2pPr marL="457200" indent="0" algn="ctr">
              <a:buNone/>
              <a:defRPr>
                <a:latin typeface="Roboto Medium" panose="02000000000000000000" pitchFamily="2" charset="0"/>
                <a:ea typeface="Roboto Medium" panose="02000000000000000000" pitchFamily="2" charset="0"/>
                <a:cs typeface="Roboto Medium" panose="02000000000000000000" pitchFamily="2" charset="0"/>
              </a:defRPr>
            </a:lvl2pPr>
            <a:lvl3pPr marL="914400" indent="0" algn="ctr">
              <a:buNone/>
              <a:defRPr>
                <a:latin typeface="Roboto Medium" panose="02000000000000000000" pitchFamily="2" charset="0"/>
                <a:ea typeface="Roboto Medium" panose="02000000000000000000" pitchFamily="2" charset="0"/>
                <a:cs typeface="Roboto Medium" panose="02000000000000000000" pitchFamily="2" charset="0"/>
              </a:defRPr>
            </a:lvl3pPr>
            <a:lvl4pPr marL="1371600" indent="0" algn="ctr">
              <a:buNone/>
              <a:defRPr>
                <a:latin typeface="Roboto Medium" panose="02000000000000000000" pitchFamily="2" charset="0"/>
                <a:ea typeface="Roboto Medium" panose="02000000000000000000" pitchFamily="2" charset="0"/>
                <a:cs typeface="Roboto Medium" panose="02000000000000000000" pitchFamily="2" charset="0"/>
              </a:defRPr>
            </a:lvl4pPr>
            <a:lvl5pPr marL="1828800" indent="0" algn="ctr">
              <a:buNone/>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673362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lforside med innholdsfortegnels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516724"/>
            <a:ext cx="7237412" cy="58447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b="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437187" cy="1655762"/>
          </a:xfrm>
        </p:spPr>
        <p:txBody>
          <a:bodyPr/>
          <a:lstStyle>
            <a:lvl1pPr marL="0" indent="0" algn="ctr">
              <a:buNone/>
              <a:defRPr sz="24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2" name="Plassholder for dato 11">
            <a:extLst>
              <a:ext uri="{FF2B5EF4-FFF2-40B4-BE49-F238E27FC236}">
                <a16:creationId xmlns:a16="http://schemas.microsoft.com/office/drawing/2014/main" id="{C594E877-C98A-B84C-B091-8063E02FF02A}"/>
              </a:ext>
            </a:extLst>
          </p:cNvPr>
          <p:cNvSpPr>
            <a:spLocks noGrp="1"/>
          </p:cNvSpPr>
          <p:nvPr>
            <p:ph type="dt" sz="half" idx="14"/>
          </p:nvPr>
        </p:nvSpPr>
        <p:spPr/>
        <p:txBody>
          <a:bodyPr/>
          <a:lstStyle/>
          <a:p>
            <a:fld id="{5E426BA1-B253-E043-975B-25C7A12BBFAD}" type="datetime1">
              <a:rPr lang="nb-NO" smtClean="0"/>
              <a:t>05.06.2025</a:t>
            </a:fld>
            <a:endParaRPr lang="nb-NO"/>
          </a:p>
        </p:txBody>
      </p:sp>
      <p:sp>
        <p:nvSpPr>
          <p:cNvPr id="13" name="Plassholder for bunntekst 12">
            <a:extLst>
              <a:ext uri="{FF2B5EF4-FFF2-40B4-BE49-F238E27FC236}">
                <a16:creationId xmlns:a16="http://schemas.microsoft.com/office/drawing/2014/main" id="{DCD64CA0-A7DA-C54E-BA0C-2822DA19FD81}"/>
              </a:ext>
            </a:extLst>
          </p:cNvPr>
          <p:cNvSpPr>
            <a:spLocks noGrp="1"/>
          </p:cNvSpPr>
          <p:nvPr>
            <p:ph type="ftr" sz="quarter" idx="15"/>
          </p:nvPr>
        </p:nvSpPr>
        <p:spPr>
          <a:xfrm>
            <a:off x="2048256" y="6541136"/>
            <a:ext cx="5524119" cy="316864"/>
          </a:xfrm>
          <a:prstGeom prst="rect">
            <a:avLst/>
          </a:prstGeom>
        </p:spPr>
        <p:txBody>
          <a:bodyPr/>
          <a:lstStyle/>
          <a:p>
            <a:endParaRPr lang="nb-NO"/>
          </a:p>
        </p:txBody>
      </p:sp>
      <p:pic>
        <p:nvPicPr>
          <p:cNvPr id="11" name="Bilde 10">
            <a:extLst>
              <a:ext uri="{FF2B5EF4-FFF2-40B4-BE49-F238E27FC236}">
                <a16:creationId xmlns:a16="http://schemas.microsoft.com/office/drawing/2014/main" id="{90884B6A-31D6-4E4B-8260-CEF9D4648F43}"/>
              </a:ext>
            </a:extLst>
          </p:cNvPr>
          <p:cNvPicPr>
            <a:picLocks noChangeAspect="1"/>
          </p:cNvPicPr>
          <p:nvPr userDrawn="1"/>
        </p:nvPicPr>
        <p:blipFill>
          <a:blip r:embed="rId2"/>
          <a:stretch>
            <a:fillRect/>
          </a:stretch>
        </p:blipFill>
        <p:spPr>
          <a:xfrm>
            <a:off x="10088284" y="4890075"/>
            <a:ext cx="1396997" cy="1396997"/>
          </a:xfrm>
          <a:prstGeom prst="rect">
            <a:avLst/>
          </a:prstGeom>
        </p:spPr>
      </p:pic>
      <p:pic>
        <p:nvPicPr>
          <p:cNvPr id="17" name="Bilde 16">
            <a:extLst>
              <a:ext uri="{FF2B5EF4-FFF2-40B4-BE49-F238E27FC236}">
                <a16:creationId xmlns:a16="http://schemas.microsoft.com/office/drawing/2014/main" id="{362E7A62-DDBA-C7A5-BE47-58C559A4D2A6}"/>
              </a:ext>
            </a:extLst>
          </p:cNvPr>
          <p:cNvPicPr>
            <a:picLocks noChangeAspect="1"/>
          </p:cNvPicPr>
          <p:nvPr userDrawn="1"/>
        </p:nvPicPr>
        <p:blipFill>
          <a:blip r:embed="rId3"/>
          <a:stretch>
            <a:fillRect/>
          </a:stretch>
        </p:blipFill>
        <p:spPr>
          <a:xfrm>
            <a:off x="6384738" y="3293034"/>
            <a:ext cx="1937480" cy="2872815"/>
          </a:xfrm>
          <a:prstGeom prst="rect">
            <a:avLst/>
          </a:prstGeom>
        </p:spPr>
      </p:pic>
    </p:spTree>
    <p:extLst>
      <p:ext uri="{BB962C8B-B14F-4D97-AF65-F5344CB8AC3E}">
        <p14:creationId xmlns:p14="http://schemas.microsoft.com/office/powerpoint/2010/main" val="2641200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8" name="Bilde 7" descr="Et bilde som inneholder tekst&#10;&#10;Automatisk generert beskrivelse">
            <a:extLst>
              <a:ext uri="{FF2B5EF4-FFF2-40B4-BE49-F238E27FC236}">
                <a16:creationId xmlns:a16="http://schemas.microsoft.com/office/drawing/2014/main" id="{E666CC0C-1639-765E-BFF2-4F33A0E9317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391785"/>
            <a:ext cx="10693400" cy="746760"/>
          </a:xfrm>
          <a:solidFill>
            <a:schemeClr val="accent1"/>
          </a:solidFill>
        </p:spPr>
        <p:txBody>
          <a:bodyPr anchor="b">
            <a:noAutofit/>
          </a:bodyPr>
          <a:lstStyle>
            <a:lvl1pPr algn="ct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5" name="Bilde 4">
            <a:extLst>
              <a:ext uri="{FF2B5EF4-FFF2-40B4-BE49-F238E27FC236}">
                <a16:creationId xmlns:a16="http://schemas.microsoft.com/office/drawing/2014/main" id="{98B668BB-05CD-4839-A10D-973882266C58}"/>
              </a:ext>
            </a:extLst>
          </p:cNvPr>
          <p:cNvPicPr>
            <a:picLocks noChangeAspect="1"/>
          </p:cNvPicPr>
          <p:nvPr userDrawn="1"/>
        </p:nvPicPr>
        <p:blipFill>
          <a:blip r:embed="rId3"/>
          <a:stretch>
            <a:fillRect/>
          </a:stretch>
        </p:blipFill>
        <p:spPr>
          <a:xfrm>
            <a:off x="10402997" y="5246358"/>
            <a:ext cx="1124756" cy="1124756"/>
          </a:xfrm>
          <a:prstGeom prst="rect">
            <a:avLst/>
          </a:prstGeom>
        </p:spPr>
      </p:pic>
    </p:spTree>
    <p:extLst>
      <p:ext uri="{BB962C8B-B14F-4D97-AF65-F5344CB8AC3E}">
        <p14:creationId xmlns:p14="http://schemas.microsoft.com/office/powerpoint/2010/main" val="477060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1"/>
          </a:solidFill>
        </p:spPr>
        <p:txBody>
          <a:bodyPr anchor="b">
            <a:noAutofit/>
          </a:bodyPr>
          <a:lstStyle>
            <a:lvl1pPr algn="ctr">
              <a:defRPr sz="400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28C037CD-C8E6-97E9-FF79-65226AE515AB}"/>
              </a:ext>
            </a:extLst>
          </p:cNvPr>
          <p:cNvPicPr>
            <a:picLocks noChangeAspect="1"/>
          </p:cNvPicPr>
          <p:nvPr userDrawn="1"/>
        </p:nvPicPr>
        <p:blipFill>
          <a:blip r:embed="rId2"/>
          <a:stretch>
            <a:fillRect/>
          </a:stretch>
        </p:blipFill>
        <p:spPr>
          <a:xfrm>
            <a:off x="10653714" y="5479613"/>
            <a:ext cx="1396997" cy="1396997"/>
          </a:xfrm>
          <a:prstGeom prst="rect">
            <a:avLst/>
          </a:prstGeom>
        </p:spPr>
      </p:pic>
    </p:spTree>
    <p:extLst>
      <p:ext uri="{BB962C8B-B14F-4D97-AF65-F5344CB8AC3E}">
        <p14:creationId xmlns:p14="http://schemas.microsoft.com/office/powerpoint/2010/main" val="2797095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3" name="Bilde 2">
            <a:extLst>
              <a:ext uri="{FF2B5EF4-FFF2-40B4-BE49-F238E27FC236}">
                <a16:creationId xmlns:a16="http://schemas.microsoft.com/office/drawing/2014/main" id="{B5A45A88-C27A-1644-BC44-7F582992F57A}"/>
              </a:ext>
            </a:extLst>
          </p:cNvPr>
          <p:cNvPicPr>
            <a:picLocks noChangeAspect="1"/>
          </p:cNvPicPr>
          <p:nvPr userDrawn="1"/>
        </p:nvPicPr>
        <p:blipFill>
          <a:blip r:embed="rId2"/>
          <a:stretch>
            <a:fillRect/>
          </a:stretch>
        </p:blipFill>
        <p:spPr>
          <a:xfrm>
            <a:off x="10655300" y="5330947"/>
            <a:ext cx="1396997" cy="1396997"/>
          </a:xfrm>
          <a:prstGeom prst="rect">
            <a:avLst/>
          </a:prstGeom>
        </p:spPr>
      </p:pic>
    </p:spTree>
    <p:extLst>
      <p:ext uri="{BB962C8B-B14F-4D97-AF65-F5344CB8AC3E}">
        <p14:creationId xmlns:p14="http://schemas.microsoft.com/office/powerpoint/2010/main" val="795075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728663"/>
            <a:ext cx="3779837" cy="1404937"/>
          </a:xfrm>
        </p:spPr>
        <p:txBody>
          <a:bodyPr anchor="t"/>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p>
        </p:txBody>
      </p:sp>
      <p:pic>
        <p:nvPicPr>
          <p:cNvPr id="6" name="Bilde 5">
            <a:extLst>
              <a:ext uri="{FF2B5EF4-FFF2-40B4-BE49-F238E27FC236}">
                <a16:creationId xmlns:a16="http://schemas.microsoft.com/office/drawing/2014/main" id="{DF666ACA-C07E-DC81-56AA-0D307731B623}"/>
              </a:ext>
            </a:extLst>
          </p:cNvPr>
          <p:cNvPicPr>
            <a:picLocks noChangeAspect="1"/>
          </p:cNvPicPr>
          <p:nvPr userDrawn="1"/>
        </p:nvPicPr>
        <p:blipFill>
          <a:blip r:embed="rId2"/>
          <a:stretch>
            <a:fillRect/>
          </a:stretch>
        </p:blipFill>
        <p:spPr>
          <a:xfrm>
            <a:off x="10744199" y="75136"/>
            <a:ext cx="1396997" cy="1396997"/>
          </a:xfrm>
          <a:prstGeom prst="rect">
            <a:avLst/>
          </a:prstGeom>
        </p:spPr>
      </p:pic>
      <p:pic>
        <p:nvPicPr>
          <p:cNvPr id="7" name="Bilde 6">
            <a:extLst>
              <a:ext uri="{FF2B5EF4-FFF2-40B4-BE49-F238E27FC236}">
                <a16:creationId xmlns:a16="http://schemas.microsoft.com/office/drawing/2014/main" id="{565866C4-E956-A4A9-1FE7-8540FBB0D7C6}"/>
              </a:ext>
            </a:extLst>
          </p:cNvPr>
          <p:cNvPicPr>
            <a:picLocks noChangeAspect="1"/>
          </p:cNvPicPr>
          <p:nvPr userDrawn="1"/>
        </p:nvPicPr>
        <p:blipFill>
          <a:blip r:embed="rId3"/>
          <a:stretch>
            <a:fillRect/>
          </a:stretch>
        </p:blipFill>
        <p:spPr>
          <a:xfrm>
            <a:off x="10273892" y="3866776"/>
            <a:ext cx="2017074" cy="2990827"/>
          </a:xfrm>
          <a:prstGeom prst="rect">
            <a:avLst/>
          </a:prstGeom>
        </p:spPr>
      </p:pic>
    </p:spTree>
    <p:extLst>
      <p:ext uri="{BB962C8B-B14F-4D97-AF65-F5344CB8AC3E}">
        <p14:creationId xmlns:p14="http://schemas.microsoft.com/office/powerpoint/2010/main" val="3771750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8C7F866A-624C-7A4A-B58A-EA440FE2A4C6}"/>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FE72052E-4562-A443-BC25-3303C77BFA07}"/>
              </a:ext>
            </a:extLst>
          </p:cNvPr>
          <p:cNvSpPr>
            <a:spLocks noGrp="1"/>
          </p:cNvSpPr>
          <p:nvPr>
            <p:ph type="ftr" sz="quarter" idx="11"/>
          </p:nvPr>
        </p:nvSpPr>
        <p:spPr/>
        <p:txBody>
          <a:bodyPr/>
          <a:lstStyle/>
          <a:p>
            <a:endParaRPr lang="nb-NO"/>
          </a:p>
        </p:txBody>
      </p:sp>
      <p:pic>
        <p:nvPicPr>
          <p:cNvPr id="5" name="Bilde 4">
            <a:extLst>
              <a:ext uri="{FF2B5EF4-FFF2-40B4-BE49-F238E27FC236}">
                <a16:creationId xmlns:a16="http://schemas.microsoft.com/office/drawing/2014/main" id="{5E70C65D-7B98-CC5E-74D7-7570B27291F0}"/>
              </a:ext>
            </a:extLst>
          </p:cNvPr>
          <p:cNvPicPr>
            <a:picLocks noChangeAspect="1"/>
          </p:cNvPicPr>
          <p:nvPr userDrawn="1"/>
        </p:nvPicPr>
        <p:blipFill>
          <a:blip r:embed="rId2"/>
          <a:stretch>
            <a:fillRect/>
          </a:stretch>
        </p:blipFill>
        <p:spPr>
          <a:xfrm>
            <a:off x="10795003" y="-25399"/>
            <a:ext cx="1396997" cy="1396997"/>
          </a:xfrm>
          <a:prstGeom prst="rect">
            <a:avLst/>
          </a:prstGeom>
        </p:spPr>
      </p:pic>
      <p:pic>
        <p:nvPicPr>
          <p:cNvPr id="8" name="Bilde 7">
            <a:extLst>
              <a:ext uri="{FF2B5EF4-FFF2-40B4-BE49-F238E27FC236}">
                <a16:creationId xmlns:a16="http://schemas.microsoft.com/office/drawing/2014/main" id="{975BC171-3AA8-2BF9-2DEF-0F70C9C483FF}"/>
              </a:ext>
            </a:extLst>
          </p:cNvPr>
          <p:cNvPicPr>
            <a:picLocks noChangeAspect="1"/>
          </p:cNvPicPr>
          <p:nvPr userDrawn="1"/>
        </p:nvPicPr>
        <p:blipFill>
          <a:blip r:embed="rId3"/>
          <a:stretch>
            <a:fillRect/>
          </a:stretch>
        </p:blipFill>
        <p:spPr>
          <a:xfrm>
            <a:off x="10453190" y="3851728"/>
            <a:ext cx="2027490" cy="3006271"/>
          </a:xfrm>
          <a:prstGeom prst="rect">
            <a:avLst/>
          </a:prstGeom>
        </p:spPr>
      </p:pic>
    </p:spTree>
    <p:extLst>
      <p:ext uri="{BB962C8B-B14F-4D97-AF65-F5344CB8AC3E}">
        <p14:creationId xmlns:p14="http://schemas.microsoft.com/office/powerpoint/2010/main" val="3106758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Isa">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AC5A2252-E7E3-69BF-1D71-9517628B9F6E}"/>
              </a:ext>
            </a:extLst>
          </p:cNvPr>
          <p:cNvPicPr>
            <a:picLocks noChangeAspect="1"/>
          </p:cNvPicPr>
          <p:nvPr userDrawn="1"/>
        </p:nvPicPr>
        <p:blipFill>
          <a:blip r:embed="rId2"/>
          <a:stretch>
            <a:fillRect/>
          </a:stretch>
        </p:blipFill>
        <p:spPr>
          <a:xfrm>
            <a:off x="10657235" y="62732"/>
            <a:ext cx="1396997" cy="1396997"/>
          </a:xfrm>
          <a:prstGeom prst="rect">
            <a:avLst/>
          </a:prstGeom>
        </p:spPr>
      </p:pic>
      <p:pic>
        <p:nvPicPr>
          <p:cNvPr id="6" name="Bilde 5">
            <a:extLst>
              <a:ext uri="{FF2B5EF4-FFF2-40B4-BE49-F238E27FC236}">
                <a16:creationId xmlns:a16="http://schemas.microsoft.com/office/drawing/2014/main" id="{CD067E04-FA2D-856A-B89F-B2C1D4F32C05}"/>
              </a:ext>
            </a:extLst>
          </p:cNvPr>
          <p:cNvPicPr>
            <a:picLocks noChangeAspect="1"/>
          </p:cNvPicPr>
          <p:nvPr userDrawn="1"/>
        </p:nvPicPr>
        <p:blipFill>
          <a:blip r:embed="rId3"/>
          <a:stretch>
            <a:fillRect/>
          </a:stretch>
        </p:blipFill>
        <p:spPr>
          <a:xfrm>
            <a:off x="10333675" y="3690000"/>
            <a:ext cx="2136565" cy="3168000"/>
          </a:xfrm>
          <a:prstGeom prst="rect">
            <a:avLst/>
          </a:prstGeom>
        </p:spPr>
      </p:pic>
    </p:spTree>
    <p:extLst>
      <p:ext uri="{BB962C8B-B14F-4D97-AF65-F5344CB8AC3E}">
        <p14:creationId xmlns:p14="http://schemas.microsoft.com/office/powerpoint/2010/main" val="2730518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FE3B77-F61D-450D-BE2A-EF133198DCAA}"/>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479F83B5-0F2E-47F4-8A76-0BB9E5FDD718}"/>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87D8461C-2314-478D-8A60-D9004C6F55C8}"/>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431D936F-15D2-4108-94C5-DD299B73ADB5}"/>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7220EEF-FA23-42D5-85EA-BA071A7E894C}"/>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19146373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938F913B-615A-9CC4-AC03-17EE78B17D74}"/>
              </a:ext>
            </a:extLst>
          </p:cNvPr>
          <p:cNvPicPr>
            <a:picLocks noChangeAspect="1"/>
          </p:cNvPicPr>
          <p:nvPr userDrawn="1"/>
        </p:nvPicPr>
        <p:blipFill>
          <a:blip r:embed="rId2"/>
          <a:stretch>
            <a:fillRect/>
          </a:stretch>
        </p:blipFill>
        <p:spPr>
          <a:xfrm>
            <a:off x="10786782" y="5412909"/>
            <a:ext cx="1396997" cy="1396997"/>
          </a:xfrm>
          <a:prstGeom prst="rect">
            <a:avLst/>
          </a:prstGeom>
        </p:spPr>
      </p:pic>
    </p:spTree>
    <p:extLst>
      <p:ext uri="{BB962C8B-B14F-4D97-AF65-F5344CB8AC3E}">
        <p14:creationId xmlns:p14="http://schemas.microsoft.com/office/powerpoint/2010/main" val="37714318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pic>
        <p:nvPicPr>
          <p:cNvPr id="18" name="Bilde 17">
            <a:extLst>
              <a:ext uri="{FF2B5EF4-FFF2-40B4-BE49-F238E27FC236}">
                <a16:creationId xmlns:a16="http://schemas.microsoft.com/office/drawing/2014/main" id="{8733441E-20D3-1E6D-0CCD-65B1EF0B12B0}"/>
              </a:ext>
            </a:extLst>
          </p:cNvPr>
          <p:cNvPicPr>
            <a:picLocks noChangeAspect="1"/>
          </p:cNvPicPr>
          <p:nvPr userDrawn="1"/>
        </p:nvPicPr>
        <p:blipFill>
          <a:blip r:embed="rId2"/>
          <a:stretch>
            <a:fillRect/>
          </a:stretch>
        </p:blipFill>
        <p:spPr>
          <a:xfrm>
            <a:off x="4865147" y="3011696"/>
            <a:ext cx="2136183" cy="3167443"/>
          </a:xfrm>
          <a:prstGeom prst="rect">
            <a:avLst/>
          </a:prstGeom>
        </p:spPr>
      </p:pic>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74A66D34-C796-DBE3-CC8C-F9760070F5E1}"/>
              </a:ext>
            </a:extLst>
          </p:cNvPr>
          <p:cNvPicPr>
            <a:picLocks noChangeAspect="1"/>
          </p:cNvPicPr>
          <p:nvPr userDrawn="1"/>
        </p:nvPicPr>
        <p:blipFill>
          <a:blip r:embed="rId3"/>
          <a:stretch>
            <a:fillRect/>
          </a:stretch>
        </p:blipFill>
        <p:spPr>
          <a:xfrm>
            <a:off x="10786782" y="5430838"/>
            <a:ext cx="1396997" cy="1396997"/>
          </a:xfrm>
          <a:prstGeom prst="rect">
            <a:avLst/>
          </a:prstGeom>
        </p:spPr>
      </p:pic>
    </p:spTree>
    <p:extLst>
      <p:ext uri="{BB962C8B-B14F-4D97-AF65-F5344CB8AC3E}">
        <p14:creationId xmlns:p14="http://schemas.microsoft.com/office/powerpoint/2010/main" val="16469657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un bilde og teks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p>
        </p:txBody>
      </p:sp>
      <p:pic>
        <p:nvPicPr>
          <p:cNvPr id="2" name="Bilde 1">
            <a:extLst>
              <a:ext uri="{FF2B5EF4-FFF2-40B4-BE49-F238E27FC236}">
                <a16:creationId xmlns:a16="http://schemas.microsoft.com/office/drawing/2014/main" id="{5B2AE9C3-1E60-5964-900D-B23D76074934}"/>
              </a:ext>
            </a:extLst>
          </p:cNvPr>
          <p:cNvPicPr>
            <a:picLocks noChangeAspect="1"/>
          </p:cNvPicPr>
          <p:nvPr userDrawn="1"/>
        </p:nvPicPr>
        <p:blipFill>
          <a:blip r:embed="rId2"/>
          <a:stretch>
            <a:fillRect/>
          </a:stretch>
        </p:blipFill>
        <p:spPr>
          <a:xfrm>
            <a:off x="10795003" y="5467351"/>
            <a:ext cx="1396997" cy="1396997"/>
          </a:xfrm>
          <a:prstGeom prst="rect">
            <a:avLst/>
          </a:prstGeom>
        </p:spPr>
      </p:pic>
    </p:spTree>
    <p:extLst>
      <p:ext uri="{BB962C8B-B14F-4D97-AF65-F5344CB8AC3E}">
        <p14:creationId xmlns:p14="http://schemas.microsoft.com/office/powerpoint/2010/main" val="354899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a:t>Klikk for å redigere tittelstil</a:t>
            </a:r>
          </a:p>
        </p:txBody>
      </p:sp>
      <p:sp>
        <p:nvSpPr>
          <p:cNvPr id="3" name="Plassholder for dato 2">
            <a:extLst>
              <a:ext uri="{FF2B5EF4-FFF2-40B4-BE49-F238E27FC236}">
                <a16:creationId xmlns:a16="http://schemas.microsoft.com/office/drawing/2014/main" id="{0DD6D72C-ADAC-1D43-883D-68E2DF13442A}"/>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7BE05BEA-DBFD-4A4A-81CB-93454B6DBDA7}"/>
              </a:ext>
            </a:extLst>
          </p:cNvPr>
          <p:cNvSpPr>
            <a:spLocks noGrp="1"/>
          </p:cNvSpPr>
          <p:nvPr>
            <p:ph type="ftr" sz="quarter" idx="11"/>
          </p:nvPr>
        </p:nvSpPr>
        <p:spPr/>
        <p:txBody>
          <a:bodyPr/>
          <a:lstStyle/>
          <a:p>
            <a:endParaRPr lang="nb-NO"/>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r>
              <a:rPr lang="nb-NO"/>
              <a:t>Klikk ikonet for å legge til en tabell</a:t>
            </a:r>
          </a:p>
        </p:txBody>
      </p:sp>
      <p:pic>
        <p:nvPicPr>
          <p:cNvPr id="5" name="Bilde 4">
            <a:extLst>
              <a:ext uri="{FF2B5EF4-FFF2-40B4-BE49-F238E27FC236}">
                <a16:creationId xmlns:a16="http://schemas.microsoft.com/office/drawing/2014/main" id="{E90B899E-5FBF-0E60-E73E-D10ABF4F5E75}"/>
              </a:ext>
            </a:extLst>
          </p:cNvPr>
          <p:cNvPicPr>
            <a:picLocks noChangeAspect="1"/>
          </p:cNvPicPr>
          <p:nvPr userDrawn="1"/>
        </p:nvPicPr>
        <p:blipFill>
          <a:blip r:embed="rId2"/>
          <a:stretch>
            <a:fillRect/>
          </a:stretch>
        </p:blipFill>
        <p:spPr>
          <a:xfrm>
            <a:off x="10834688" y="5461003"/>
            <a:ext cx="1396997" cy="1396997"/>
          </a:xfrm>
          <a:prstGeom prst="rect">
            <a:avLst/>
          </a:prstGeom>
        </p:spPr>
      </p:pic>
    </p:spTree>
    <p:extLst>
      <p:ext uri="{BB962C8B-B14F-4D97-AF65-F5344CB8AC3E}">
        <p14:creationId xmlns:p14="http://schemas.microsoft.com/office/powerpoint/2010/main" val="20452540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1"/>
          </a:solidFill>
        </p:spPr>
        <p:txBody>
          <a:bodyPr>
            <a:noAutofit/>
          </a:bodyPr>
          <a:lstStyle>
            <a:lvl1pP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7" name="Bilde 6">
            <a:extLst>
              <a:ext uri="{FF2B5EF4-FFF2-40B4-BE49-F238E27FC236}">
                <a16:creationId xmlns:a16="http://schemas.microsoft.com/office/drawing/2014/main" id="{61E4F6CF-96DF-2D63-D87F-FEB8CDB47141}"/>
              </a:ext>
            </a:extLst>
          </p:cNvPr>
          <p:cNvPicPr>
            <a:picLocks noChangeAspect="1"/>
          </p:cNvPicPr>
          <p:nvPr userDrawn="1"/>
        </p:nvPicPr>
        <p:blipFill>
          <a:blip r:embed="rId2"/>
          <a:stretch>
            <a:fillRect/>
          </a:stretch>
        </p:blipFill>
        <p:spPr>
          <a:xfrm>
            <a:off x="10786782" y="5461003"/>
            <a:ext cx="1396997" cy="1396997"/>
          </a:xfrm>
          <a:prstGeom prst="rect">
            <a:avLst/>
          </a:prstGeom>
        </p:spPr>
      </p:pic>
    </p:spTree>
    <p:extLst>
      <p:ext uri="{BB962C8B-B14F-4D97-AF65-F5344CB8AC3E}">
        <p14:creationId xmlns:p14="http://schemas.microsoft.com/office/powerpoint/2010/main" val="31524054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US"/>
          </a:p>
        </p:txBody>
      </p:sp>
      <p:sp>
        <p:nvSpPr>
          <p:cNvPr id="5" name="Date Placeholder 4"/>
          <p:cNvSpPr>
            <a:spLocks noGrp="1"/>
          </p:cNvSpPr>
          <p:nvPr>
            <p:ph type="dt" sz="half" idx="10"/>
          </p:nvPr>
        </p:nvSpPr>
        <p:spPr/>
        <p:txBody>
          <a:bodyPr/>
          <a:lstStyle/>
          <a:p>
            <a:fld id="{8C1BD6CB-6C63-4FE2-B07C-B26D5820FF55}" type="datetimeFigureOut">
              <a:rPr lang="nb-NO" smtClean="0"/>
              <a:t>05.06.2025</a:t>
            </a:fld>
            <a:endParaRPr lang="nb-NO"/>
          </a:p>
        </p:txBody>
      </p:sp>
      <p:sp>
        <p:nvSpPr>
          <p:cNvPr id="6" name="Footer Placeholder 5"/>
          <p:cNvSpPr>
            <a:spLocks noGrp="1"/>
          </p:cNvSpPr>
          <p:nvPr>
            <p:ph type="ftr" sz="quarter" idx="11"/>
          </p:nvPr>
        </p:nvSpPr>
        <p:spPr/>
        <p:txBody>
          <a:bodyPr/>
          <a:lstStyle/>
          <a:p>
            <a:pPr algn="l"/>
            <a:r>
              <a:rPr lang="nb-NO"/>
              <a:t>[Navn på organisasjonsleddet]</a:t>
            </a:r>
          </a:p>
        </p:txBody>
      </p:sp>
      <p:sp>
        <p:nvSpPr>
          <p:cNvPr id="7" name="Slide Number Placeholder 6"/>
          <p:cNvSpPr>
            <a:spLocks noGrp="1"/>
          </p:cNvSpPr>
          <p:nvPr>
            <p:ph type="sldNum" sz="quarter" idx="12"/>
          </p:nvPr>
        </p:nvSpPr>
        <p:spPr/>
        <p:txBody>
          <a:bodyPr/>
          <a:lstStyle/>
          <a:p>
            <a:fld id="{F7E18201-8597-44C9-8ED7-03E4318A97FB}" type="slidenum">
              <a:rPr lang="nb-NO" smtClean="0"/>
              <a:t>‹#›</a:t>
            </a:fld>
            <a:endParaRPr lang="nb-NO"/>
          </a:p>
        </p:txBody>
      </p:sp>
    </p:spTree>
    <p:extLst>
      <p:ext uri="{BB962C8B-B14F-4D97-AF65-F5344CB8AC3E}">
        <p14:creationId xmlns:p14="http://schemas.microsoft.com/office/powerpoint/2010/main" val="1585258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verskrift, tabellplass">
  <p:cSld name="1_Overskrift, tabellplas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658813" y="754694"/>
            <a:ext cx="7237412" cy="69214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8"/>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3805997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775AA9-50E1-0F44-9EFE-87A07B004378}"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1668E-6B8C-044B-8260-94BEC53234B4}" type="slidenum">
              <a:rPr lang="en-US" smtClean="0"/>
              <a:t>‹#›</a:t>
            </a:fld>
            <a:endParaRPr lang="en-US"/>
          </a:p>
        </p:txBody>
      </p:sp>
    </p:spTree>
    <p:extLst>
      <p:ext uri="{BB962C8B-B14F-4D97-AF65-F5344CB8AC3E}">
        <p14:creationId xmlns:p14="http://schemas.microsoft.com/office/powerpoint/2010/main" val="2630291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DC53AAF-9EF2-60AD-9CEE-4F33F14362F3}"/>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6E5AD0EE-E420-7D43-0986-89838E6D2F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C3DD5B75-0773-CA4B-85F2-0A6A9AB12D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E4A82D32-E535-7E0C-6CBF-4BD4964A725A}"/>
              </a:ext>
            </a:extLst>
          </p:cNvPr>
          <p:cNvSpPr>
            <a:spLocks noGrp="1"/>
          </p:cNvSpPr>
          <p:nvPr>
            <p:ph type="dt" sz="half" idx="10"/>
          </p:nvPr>
        </p:nvSpPr>
        <p:spPr/>
        <p:txBody>
          <a:bodyPr/>
          <a:lstStyle/>
          <a:p>
            <a:fld id="{C73C5A86-EB0E-4C08-BA5E-E3DF27D6B826}" type="datetimeFigureOut">
              <a:rPr lang="nb-NO" smtClean="0"/>
              <a:t>05.06.2025</a:t>
            </a:fld>
            <a:endParaRPr lang="nb-NO"/>
          </a:p>
        </p:txBody>
      </p:sp>
      <p:sp>
        <p:nvSpPr>
          <p:cNvPr id="6" name="Plassholder for bunntekst 5">
            <a:extLst>
              <a:ext uri="{FF2B5EF4-FFF2-40B4-BE49-F238E27FC236}">
                <a16:creationId xmlns:a16="http://schemas.microsoft.com/office/drawing/2014/main" id="{36B70EC0-36F8-D48B-79E8-D99A6DA4F746}"/>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DF9DD2F9-ED29-34DC-E43F-DC20BB521BE7}"/>
              </a:ext>
            </a:extLst>
          </p:cNvPr>
          <p:cNvSpPr>
            <a:spLocks noGrp="1"/>
          </p:cNvSpPr>
          <p:nvPr>
            <p:ph type="sldNum" sz="quarter" idx="12"/>
          </p:nvPr>
        </p:nvSpPr>
        <p:spPr/>
        <p:txBody>
          <a:bodyPr/>
          <a:lstStyle/>
          <a:p>
            <a:fld id="{DDD7F9CE-01C4-406B-97A5-EF0F8D5AD2FA}" type="slidenum">
              <a:rPr lang="nb-NO" smtClean="0"/>
              <a:t>‹#›</a:t>
            </a:fld>
            <a:endParaRPr lang="nb-NO"/>
          </a:p>
        </p:txBody>
      </p:sp>
    </p:spTree>
    <p:extLst>
      <p:ext uri="{BB962C8B-B14F-4D97-AF65-F5344CB8AC3E}">
        <p14:creationId xmlns:p14="http://schemas.microsoft.com/office/powerpoint/2010/main" val="16069135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rside">
  <p:cSld name="Forside">
    <p:spTree>
      <p:nvGrpSpPr>
        <p:cNvPr id="1" name="Shape 14"/>
        <p:cNvGrpSpPr/>
        <p:nvPr/>
      </p:nvGrpSpPr>
      <p:grpSpPr>
        <a:xfrm>
          <a:off x="0" y="0"/>
          <a:ext cx="0" cy="0"/>
          <a:chOff x="0" y="0"/>
          <a:chExt cx="0" cy="0"/>
        </a:xfrm>
      </p:grpSpPr>
      <p:sp>
        <p:nvSpPr>
          <p:cNvPr id="15" name="Google Shape;15;p2"/>
          <p:cNvSpPr/>
          <p:nvPr/>
        </p:nvSpPr>
        <p:spPr>
          <a:xfrm>
            <a:off x="334963" y="333375"/>
            <a:ext cx="11522075"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6" name="Google Shape;16;p2"/>
          <p:cNvSpPr txBox="1">
            <a:spLocks noGrp="1"/>
          </p:cNvSpPr>
          <p:nvPr>
            <p:ph type="title"/>
          </p:nvPr>
        </p:nvSpPr>
        <p:spPr>
          <a:xfrm>
            <a:off x="688834" y="2133600"/>
            <a:ext cx="10663379" cy="1295401"/>
          </a:xfrm>
          <a:prstGeom prst="rect">
            <a:avLst/>
          </a:prstGeom>
          <a:noFill/>
          <a:ln>
            <a:noFill/>
          </a:ln>
        </p:spPr>
        <p:txBody>
          <a:bodyPr spcFirstLastPara="1" wrap="square" lIns="0" tIns="45700" rIns="91425" bIns="45700" anchor="t" anchorCtr="0">
            <a:normAutofit/>
          </a:bodyPr>
          <a:lstStyle>
            <a:lvl1pPr lvl="0" algn="ctr">
              <a:lnSpc>
                <a:spcPct val="90000"/>
              </a:lnSpc>
              <a:spcBef>
                <a:spcPts val="0"/>
              </a:spcBef>
              <a:spcAft>
                <a:spcPts val="0"/>
              </a:spcAft>
              <a:buClr>
                <a:schemeClr val="accent1"/>
              </a:buClr>
              <a:buSzPts val="6000"/>
              <a:buFont typeface="Roboto Medium"/>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pic>
        <p:nvPicPr>
          <p:cNvPr id="19" name="Google Shape;19;p2"/>
          <p:cNvPicPr preferRelativeResize="0"/>
          <p:nvPr/>
        </p:nvPicPr>
        <p:blipFill rotWithShape="1">
          <a:blip r:embed="rId2">
            <a:alphaModFix/>
          </a:blip>
          <a:srcRect/>
          <a:stretch/>
        </p:blipFill>
        <p:spPr>
          <a:xfrm>
            <a:off x="9943686" y="27150"/>
            <a:ext cx="2248314" cy="2248314"/>
          </a:xfrm>
          <a:prstGeom prst="rect">
            <a:avLst/>
          </a:prstGeom>
          <a:noFill/>
          <a:ln>
            <a:noFill/>
          </a:ln>
        </p:spPr>
      </p:pic>
      <p:sp>
        <p:nvSpPr>
          <p:cNvPr id="20" name="Google Shape;20;p2"/>
          <p:cNvSpPr txBox="1">
            <a:spLocks noGrp="1"/>
          </p:cNvSpPr>
          <p:nvPr>
            <p:ph type="body" idx="1"/>
          </p:nvPr>
        </p:nvSpPr>
        <p:spPr>
          <a:xfrm>
            <a:off x="2712070" y="3429740"/>
            <a:ext cx="6206573" cy="1889125"/>
          </a:xfrm>
          <a:prstGeom prst="rect">
            <a:avLst/>
          </a:prstGeom>
          <a:noFill/>
          <a:ln>
            <a:noFill/>
          </a:ln>
        </p:spPr>
        <p:txBody>
          <a:bodyPr spcFirstLastPara="1" wrap="square" lIns="0" tIns="45700" rIns="91425" bIns="45700" anchor="t" anchorCtr="0">
            <a:normAutofit/>
          </a:bodyPr>
          <a:lstStyle>
            <a:lvl1pPr marL="457200" lvl="0" indent="-228600" algn="ctr">
              <a:lnSpc>
                <a:spcPct val="107500"/>
              </a:lnSpc>
              <a:spcBef>
                <a:spcPts val="1000"/>
              </a:spcBef>
              <a:spcAft>
                <a:spcPts val="0"/>
              </a:spcAft>
              <a:buSzPts val="2000"/>
              <a:buNone/>
              <a:defRPr/>
            </a:lvl1pPr>
            <a:lvl2pPr marL="914400" lvl="1" indent="-228600" algn="ctr">
              <a:lnSpc>
                <a:spcPct val="119444"/>
              </a:lnSpc>
              <a:spcBef>
                <a:spcPts val="500"/>
              </a:spcBef>
              <a:spcAft>
                <a:spcPts val="0"/>
              </a:spcAft>
              <a:buSzPts val="1800"/>
              <a:buNone/>
              <a:defRPr/>
            </a:lvl2pPr>
            <a:lvl3pPr marL="1371600" lvl="2" indent="-228600" algn="ctr">
              <a:lnSpc>
                <a:spcPct val="134375"/>
              </a:lnSpc>
              <a:spcBef>
                <a:spcPts val="500"/>
              </a:spcBef>
              <a:spcAft>
                <a:spcPts val="0"/>
              </a:spcAft>
              <a:buSzPts val="1600"/>
              <a:buNone/>
              <a:defRPr/>
            </a:lvl3pPr>
            <a:lvl4pPr marL="1828800" lvl="3" indent="-228600" algn="ctr">
              <a:lnSpc>
                <a:spcPct val="153571"/>
              </a:lnSpc>
              <a:spcBef>
                <a:spcPts val="500"/>
              </a:spcBef>
              <a:spcAft>
                <a:spcPts val="0"/>
              </a:spcAft>
              <a:buSzPts val="1400"/>
              <a:buNone/>
              <a:defRPr/>
            </a:lvl4pPr>
            <a:lvl5pPr marL="2286000" lvl="4" indent="-228600" algn="ctr">
              <a:lnSpc>
                <a:spcPct val="153571"/>
              </a:lnSpc>
              <a:spcBef>
                <a:spcPts val="500"/>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551633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00005C8-9076-4AAD-A86D-254E151BBA37}"/>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21FFD94E-6528-4226-B85E-E38B117C1A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502B959C-92C6-4E87-B53A-8BCAAA6D3ECD}"/>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37C7E06B-4770-47C4-AE80-B250EB63ACAE}"/>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FA2ED6AD-C3DC-4018-81BF-DA6110B3E2E3}"/>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2725760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lde, overskrift, tekst/innhold">
  <p:cSld name="Bilde, overskrift, tekst/innhold">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572375" y="728663"/>
            <a:ext cx="3779837" cy="140493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7572375" y="2420938"/>
            <a:ext cx="3781424" cy="3744912"/>
          </a:xfrm>
          <a:prstGeom prst="rect">
            <a:avLst/>
          </a:prstGeom>
          <a:noFill/>
          <a:ln>
            <a:noFill/>
          </a:ln>
        </p:spPr>
        <p:txBody>
          <a:bodyPr spcFirstLastPara="1" wrap="square" lIns="0" tIns="45700" rIns="91425" bIns="45700" anchor="t" anchorCtr="0">
            <a:normAutofit/>
          </a:bodyPr>
          <a:lstStyle>
            <a:lvl1pPr marL="457200" lvl="0" indent="-228600" algn="l">
              <a:lnSpc>
                <a:spcPct val="107500"/>
              </a:lnSpc>
              <a:spcBef>
                <a:spcPts val="1000"/>
              </a:spcBef>
              <a:spcAft>
                <a:spcPts val="0"/>
              </a:spcAft>
              <a:buSzPts val="2000"/>
              <a:buNone/>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
          <p:cNvSpPr>
            <a:spLocks noGrp="1"/>
          </p:cNvSpPr>
          <p:nvPr>
            <p:ph type="pic" idx="2"/>
          </p:nvPr>
        </p:nvSpPr>
        <p:spPr>
          <a:xfrm>
            <a:off x="346076" y="343315"/>
            <a:ext cx="6902449" cy="5832474"/>
          </a:xfrm>
          <a:prstGeom prst="rect">
            <a:avLst/>
          </a:prstGeom>
          <a:noFill/>
          <a:ln>
            <a:noFill/>
          </a:ln>
        </p:spPr>
      </p:sp>
      <p:sp>
        <p:nvSpPr>
          <p:cNvPr id="31" name="Google Shape;31;p4"/>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38672899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verskrift, tabellplass">
  <p:cSld name="Overskrift, tabellplas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658813" y="754694"/>
            <a:ext cx="7237412" cy="69214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8"/>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6714733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tel">
  <p:cSld name="Tittel">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7572375" y="740699"/>
            <a:ext cx="3779838" cy="137890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p:nvPr/>
        </p:nvSpPr>
        <p:spPr>
          <a:xfrm>
            <a:off x="334963" y="333375"/>
            <a:ext cx="6943725" cy="584473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5" name="Google Shape;75;p12"/>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10875481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verskrift og bilde med bildetekst">
  <p:cSld name="Overskrift og bilde med bildetekst">
    <p:spTree>
      <p:nvGrpSpPr>
        <p:cNvPr id="1" name="Shape 78"/>
        <p:cNvGrpSpPr/>
        <p:nvPr/>
      </p:nvGrpSpPr>
      <p:grpSpPr>
        <a:xfrm>
          <a:off x="0" y="0"/>
          <a:ext cx="0" cy="0"/>
          <a:chOff x="0" y="0"/>
          <a:chExt cx="0" cy="0"/>
        </a:xfrm>
      </p:grpSpPr>
      <p:sp>
        <p:nvSpPr>
          <p:cNvPr id="79" name="Google Shape;79;p13"/>
          <p:cNvSpPr>
            <a:spLocks noGrp="1"/>
          </p:cNvSpPr>
          <p:nvPr>
            <p:ph type="pic" idx="2"/>
          </p:nvPr>
        </p:nvSpPr>
        <p:spPr>
          <a:xfrm>
            <a:off x="345474" y="333375"/>
            <a:ext cx="11017250" cy="5832475"/>
          </a:xfrm>
          <a:prstGeom prst="rect">
            <a:avLst/>
          </a:prstGeom>
          <a:noFill/>
          <a:ln>
            <a:noFill/>
          </a:ln>
        </p:spPr>
      </p:sp>
      <p:sp>
        <p:nvSpPr>
          <p:cNvPr id="80" name="Google Shape;80;p13"/>
          <p:cNvSpPr txBox="1">
            <a:spLocks noGrp="1"/>
          </p:cNvSpPr>
          <p:nvPr>
            <p:ph type="title"/>
          </p:nvPr>
        </p:nvSpPr>
        <p:spPr>
          <a:xfrm>
            <a:off x="658813" y="2876232"/>
            <a:ext cx="10693400" cy="746760"/>
          </a:xfrm>
          <a:prstGeom prst="rect">
            <a:avLst/>
          </a:prstGeom>
          <a:solidFill>
            <a:schemeClr val="accent1"/>
          </a:solidFill>
          <a:ln>
            <a:noFill/>
          </a:ln>
        </p:spPr>
        <p:txBody>
          <a:bodyPr spcFirstLastPara="1" wrap="square" lIns="0" tIns="45700" rIns="91425" bIns="45700" anchor="b" anchorCtr="0">
            <a:noAutofit/>
          </a:bodyPr>
          <a:lstStyle>
            <a:lvl1pPr lvl="0" algn="ctr">
              <a:lnSpc>
                <a:spcPct val="90000"/>
              </a:lnSpc>
              <a:spcBef>
                <a:spcPts val="0"/>
              </a:spcBef>
              <a:spcAft>
                <a:spcPts val="0"/>
              </a:spcAft>
              <a:buClr>
                <a:srgbClr val="FFFFFF"/>
              </a:buClr>
              <a:buSzPts val="4800"/>
              <a:buFont typeface="Roboto Medium"/>
              <a:buNone/>
              <a:defRPr sz="48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82" name="Google Shape;82;p13"/>
          <p:cNvSpPr txBox="1">
            <a:spLocks noGrp="1"/>
          </p:cNvSpPr>
          <p:nvPr>
            <p:ph type="body" idx="1"/>
          </p:nvPr>
        </p:nvSpPr>
        <p:spPr>
          <a:xfrm>
            <a:off x="8724899" y="717550"/>
            <a:ext cx="2638425" cy="657225"/>
          </a:xfrm>
          <a:prstGeom prst="rect">
            <a:avLst/>
          </a:prstGeom>
          <a:solidFill>
            <a:schemeClr val="lt1"/>
          </a:solidFill>
          <a:ln>
            <a:noFill/>
          </a:ln>
        </p:spPr>
        <p:txBody>
          <a:bodyPr spcFirstLastPara="1" wrap="square" lIns="0" tIns="45700" rIns="91425" bIns="45700" anchor="t" anchorCtr="0">
            <a:noAutofit/>
          </a:bodyPr>
          <a:lstStyle>
            <a:lvl1pPr marL="457200" lvl="0" indent="-228600" algn="r">
              <a:lnSpc>
                <a:spcPct val="195454"/>
              </a:lnSpc>
              <a:spcBef>
                <a:spcPts val="1000"/>
              </a:spcBef>
              <a:spcAft>
                <a:spcPts val="0"/>
              </a:spcAft>
              <a:buSzPts val="1100"/>
              <a:buNone/>
              <a:defRPr sz="1100"/>
            </a:lvl1pPr>
            <a:lvl2pPr marL="914400" lvl="1" indent="-228600" algn="l">
              <a:lnSpc>
                <a:spcPct val="195454"/>
              </a:lnSpc>
              <a:spcBef>
                <a:spcPts val="500"/>
              </a:spcBef>
              <a:spcAft>
                <a:spcPts val="0"/>
              </a:spcAft>
              <a:buSzPts val="1100"/>
              <a:buNone/>
              <a:defRPr sz="1100"/>
            </a:lvl2pPr>
            <a:lvl3pPr marL="1371600" lvl="2" indent="-228600" algn="l">
              <a:lnSpc>
                <a:spcPct val="195454"/>
              </a:lnSpc>
              <a:spcBef>
                <a:spcPts val="500"/>
              </a:spcBef>
              <a:spcAft>
                <a:spcPts val="0"/>
              </a:spcAft>
              <a:buSzPts val="1100"/>
              <a:buNone/>
              <a:defRPr sz="1100"/>
            </a:lvl3pPr>
            <a:lvl4pPr marL="1828800" lvl="3" indent="-228600" algn="l">
              <a:lnSpc>
                <a:spcPct val="195454"/>
              </a:lnSpc>
              <a:spcBef>
                <a:spcPts val="500"/>
              </a:spcBef>
              <a:spcAft>
                <a:spcPts val="0"/>
              </a:spcAft>
              <a:buSzPts val="1100"/>
              <a:buNone/>
              <a:defRPr sz="1100"/>
            </a:lvl4pPr>
            <a:lvl5pPr marL="2286000" lvl="4" indent="-228600" algn="l">
              <a:lnSpc>
                <a:spcPct val="195454"/>
              </a:lnSpc>
              <a:spcBef>
                <a:spcPts val="500"/>
              </a:spcBef>
              <a:spcAft>
                <a:spcPts val="0"/>
              </a:spcAft>
              <a:buSzPts val="1100"/>
              <a:buNone/>
              <a:defRPr sz="1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5250891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Overskrift, innhold og innhold i boks, med Arne">
  <p:cSld name="Overskrift, innhold og innhold i boks, med Arne">
    <p:spTree>
      <p:nvGrpSpPr>
        <p:cNvPr id="1" name="Shape 83"/>
        <p:cNvGrpSpPr/>
        <p:nvPr/>
      </p:nvGrpSpPr>
      <p:grpSpPr>
        <a:xfrm>
          <a:off x="0" y="0"/>
          <a:ext cx="0" cy="0"/>
          <a:chOff x="0" y="0"/>
          <a:chExt cx="0" cy="0"/>
        </a:xfrm>
      </p:grpSpPr>
      <p:sp>
        <p:nvSpPr>
          <p:cNvPr id="84" name="Google Shape;84;p14"/>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85" name="Google Shape;85;p14"/>
          <p:cNvSpPr/>
          <p:nvPr/>
        </p:nvSpPr>
        <p:spPr>
          <a:xfrm>
            <a:off x="5808662" y="351679"/>
            <a:ext cx="5545137"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86" name="Google Shape;86;p14"/>
          <p:cNvSpPr txBox="1">
            <a:spLocks noGrp="1"/>
          </p:cNvSpPr>
          <p:nvPr>
            <p:ph type="body" idx="1"/>
          </p:nvPr>
        </p:nvSpPr>
        <p:spPr>
          <a:xfrm>
            <a:off x="678560" y="2420938"/>
            <a:ext cx="4844700" cy="3756025"/>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4"/>
          <p:cNvSpPr txBox="1">
            <a:spLocks noGrp="1"/>
          </p:cNvSpPr>
          <p:nvPr>
            <p:ph type="body" idx="2"/>
          </p:nvPr>
        </p:nvSpPr>
        <p:spPr>
          <a:xfrm>
            <a:off x="6096000" y="746592"/>
            <a:ext cx="4972397" cy="5111306"/>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9" name="Google Shape;89;p14"/>
          <p:cNvPicPr preferRelativeResize="0"/>
          <p:nvPr/>
        </p:nvPicPr>
        <p:blipFill rotWithShape="1">
          <a:blip r:embed="rId2">
            <a:alphaModFix/>
          </a:blip>
          <a:srcRect/>
          <a:stretch/>
        </p:blipFill>
        <p:spPr>
          <a:xfrm>
            <a:off x="10571810" y="3018788"/>
            <a:ext cx="2134782" cy="3165366"/>
          </a:xfrm>
          <a:prstGeom prst="rect">
            <a:avLst/>
          </a:prstGeom>
          <a:noFill/>
          <a:ln>
            <a:noFill/>
          </a:ln>
        </p:spPr>
      </p:pic>
    </p:spTree>
    <p:extLst>
      <p:ext uri="{BB962C8B-B14F-4D97-AF65-F5344CB8AC3E}">
        <p14:creationId xmlns:p14="http://schemas.microsoft.com/office/powerpoint/2010/main" val="14148968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verskrift, tekst og innhold med person">
  <p:cSld name="Overskrift, tekst og innhold med person">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15"/>
          <p:cNvSpPr txBox="1">
            <a:spLocks noGrp="1"/>
          </p:cNvSpPr>
          <p:nvPr>
            <p:ph type="body" idx="1"/>
          </p:nvPr>
        </p:nvSpPr>
        <p:spPr>
          <a:xfrm>
            <a:off x="678561" y="2440052"/>
            <a:ext cx="5130102" cy="373806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Font typeface="Arial"/>
              <a:buChar char="•"/>
              <a:defRPr sz="1800"/>
            </a:lvl1pPr>
            <a:lvl2pPr marL="914400" lvl="1" indent="-228600" algn="l">
              <a:lnSpc>
                <a:spcPct val="153571"/>
              </a:lnSpc>
              <a:spcBef>
                <a:spcPts val="500"/>
              </a:spcBef>
              <a:spcAft>
                <a:spcPts val="0"/>
              </a:spcAft>
              <a:buSzPts val="1400"/>
              <a:buNone/>
              <a:defRPr sz="1400"/>
            </a:lvl2pPr>
            <a:lvl3pPr marL="1371600" lvl="2" indent="-228600" algn="l">
              <a:lnSpc>
                <a:spcPct val="179166"/>
              </a:lnSpc>
              <a:spcBef>
                <a:spcPts val="500"/>
              </a:spcBef>
              <a:spcAft>
                <a:spcPts val="0"/>
              </a:spcAft>
              <a:buSzPts val="1200"/>
              <a:buNone/>
              <a:defRPr sz="1200"/>
            </a:lvl3pPr>
            <a:lvl4pPr marL="1828800" lvl="3" indent="-228600" algn="l">
              <a:lnSpc>
                <a:spcPct val="215000"/>
              </a:lnSpc>
              <a:spcBef>
                <a:spcPts val="500"/>
              </a:spcBef>
              <a:spcAft>
                <a:spcPts val="0"/>
              </a:spcAft>
              <a:buSzPts val="1000"/>
              <a:buNone/>
              <a:defRPr sz="1000"/>
            </a:lvl4pPr>
            <a:lvl5pPr marL="2286000" lvl="4" indent="-228600" algn="l">
              <a:lnSpc>
                <a:spcPct val="215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93" name="Google Shape;93;p15"/>
          <p:cNvPicPr preferRelativeResize="0"/>
          <p:nvPr/>
        </p:nvPicPr>
        <p:blipFill rotWithShape="1">
          <a:blip r:embed="rId2">
            <a:alphaModFix/>
          </a:blip>
          <a:srcRect/>
          <a:stretch/>
        </p:blipFill>
        <p:spPr>
          <a:xfrm>
            <a:off x="4896587" y="3011696"/>
            <a:ext cx="2135490" cy="3166416"/>
          </a:xfrm>
          <a:prstGeom prst="rect">
            <a:avLst/>
          </a:prstGeom>
          <a:noFill/>
          <a:ln>
            <a:noFill/>
          </a:ln>
        </p:spPr>
      </p:pic>
      <p:sp>
        <p:nvSpPr>
          <p:cNvPr id="94" name="Google Shape;94;p1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5" name="Google Shape;95;p15"/>
          <p:cNvSpPr txBox="1">
            <a:spLocks noGrp="1"/>
          </p:cNvSpPr>
          <p:nvPr>
            <p:ph type="body" idx="2"/>
          </p:nvPr>
        </p:nvSpPr>
        <p:spPr>
          <a:xfrm>
            <a:off x="6096000" y="728663"/>
            <a:ext cx="5257800"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4684573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Kun bilde og tekst">
  <p:cSld name="Kun bilde og tekst">
    <p:spTree>
      <p:nvGrpSpPr>
        <p:cNvPr id="1" name="Shape 96"/>
        <p:cNvGrpSpPr/>
        <p:nvPr/>
      </p:nvGrpSpPr>
      <p:grpSpPr>
        <a:xfrm>
          <a:off x="0" y="0"/>
          <a:ext cx="0" cy="0"/>
          <a:chOff x="0" y="0"/>
          <a:chExt cx="0" cy="0"/>
        </a:xfrm>
      </p:grpSpPr>
      <p:sp>
        <p:nvSpPr>
          <p:cNvPr id="97" name="Google Shape;97;p16"/>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98" name="Google Shape;98;p16"/>
          <p:cNvSpPr txBox="1">
            <a:spLocks noGrp="1"/>
          </p:cNvSpPr>
          <p:nvPr>
            <p:ph type="body" idx="1"/>
          </p:nvPr>
        </p:nvSpPr>
        <p:spPr>
          <a:xfrm>
            <a:off x="7572375" y="728663"/>
            <a:ext cx="3781425" cy="5437187"/>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6"/>
          <p:cNvSpPr>
            <a:spLocks noGrp="1"/>
          </p:cNvSpPr>
          <p:nvPr>
            <p:ph type="pic" idx="2"/>
          </p:nvPr>
        </p:nvSpPr>
        <p:spPr>
          <a:xfrm>
            <a:off x="334963" y="333375"/>
            <a:ext cx="6908800" cy="6191250"/>
          </a:xfrm>
          <a:prstGeom prst="rect">
            <a:avLst/>
          </a:prstGeom>
          <a:noFill/>
          <a:ln>
            <a:noFill/>
          </a:ln>
        </p:spPr>
      </p:sp>
    </p:spTree>
    <p:extLst>
      <p:ext uri="{BB962C8B-B14F-4D97-AF65-F5344CB8AC3E}">
        <p14:creationId xmlns:p14="http://schemas.microsoft.com/office/powerpoint/2010/main" val="31539250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ammenligning">
  <p:cSld name="Sammenligning">
    <p:spTree>
      <p:nvGrpSpPr>
        <p:cNvPr id="1" name="Shape 100"/>
        <p:cNvGrpSpPr/>
        <p:nvPr/>
      </p:nvGrpSpPr>
      <p:grpSpPr>
        <a:xfrm>
          <a:off x="0" y="0"/>
          <a:ext cx="0" cy="0"/>
          <a:chOff x="0" y="0"/>
          <a:chExt cx="0" cy="0"/>
        </a:xfrm>
      </p:grpSpPr>
      <p:sp>
        <p:nvSpPr>
          <p:cNvPr id="101" name="Google Shape;101;p17"/>
          <p:cNvSpPr txBox="1">
            <a:spLocks noGrp="1"/>
          </p:cNvSpPr>
          <p:nvPr>
            <p:ph type="title"/>
          </p:nvPr>
        </p:nvSpPr>
        <p:spPr>
          <a:xfrm>
            <a:off x="658813" y="357123"/>
            <a:ext cx="10515600" cy="622427"/>
          </a:xfrm>
          <a:prstGeom prst="rect">
            <a:avLst/>
          </a:prstGeom>
          <a:solidFill>
            <a:schemeClr val="accent1"/>
          </a:solid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FFFFFF"/>
              </a:buClr>
              <a:buSzPts val="4000"/>
              <a:buFont typeface="Roboto Medium"/>
              <a:buNone/>
              <a:defRPr>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17"/>
          <p:cNvSpPr txBox="1">
            <a:spLocks noGrp="1"/>
          </p:cNvSpPr>
          <p:nvPr>
            <p:ph type="body" idx="1"/>
          </p:nvPr>
        </p:nvSpPr>
        <p:spPr>
          <a:xfrm>
            <a:off x="658814" y="1219199"/>
            <a:ext cx="4860924" cy="914401"/>
          </a:xfrm>
          <a:prstGeom prst="rect">
            <a:avLst/>
          </a:prstGeom>
          <a:noFill/>
          <a:ln>
            <a:noFill/>
          </a:ln>
        </p:spPr>
        <p:txBody>
          <a:bodyPr spcFirstLastPara="1" wrap="square" lIns="0" tIns="45700" rIns="91425" bIns="45700" anchor="b" anchorCtr="0">
            <a:normAutofit/>
          </a:bodyPr>
          <a:lstStyle>
            <a:lvl1pPr marL="457200" lvl="0" indent="-228600" algn="l">
              <a:lnSpc>
                <a:spcPct val="89583"/>
              </a:lnSpc>
              <a:spcBef>
                <a:spcPts val="1000"/>
              </a:spcBef>
              <a:spcAft>
                <a:spcPts val="0"/>
              </a:spcAft>
              <a:buSzPts val="2400"/>
              <a:buNone/>
              <a:defRPr sz="2400" b="0" i="0">
                <a:latin typeface="Roboto Medium"/>
                <a:ea typeface="Roboto Medium"/>
                <a:cs typeface="Roboto Medium"/>
                <a:sym typeface="Roboto Medium"/>
              </a:defRPr>
            </a:lvl1pPr>
            <a:lvl2pPr marL="914400" lvl="1" indent="-228600" algn="l">
              <a:lnSpc>
                <a:spcPct val="107500"/>
              </a:lnSpc>
              <a:spcBef>
                <a:spcPts val="500"/>
              </a:spcBef>
              <a:spcAft>
                <a:spcPts val="0"/>
              </a:spcAft>
              <a:buSzPts val="2000"/>
              <a:buNone/>
              <a:defRPr sz="2000" b="1"/>
            </a:lvl2pPr>
            <a:lvl3pPr marL="1371600" lvl="2" indent="-228600" algn="l">
              <a:lnSpc>
                <a:spcPct val="119444"/>
              </a:lnSpc>
              <a:spcBef>
                <a:spcPts val="500"/>
              </a:spcBef>
              <a:spcAft>
                <a:spcPts val="0"/>
              </a:spcAft>
              <a:buSzPts val="1800"/>
              <a:buNone/>
              <a:defRPr sz="1800" b="1"/>
            </a:lvl3pPr>
            <a:lvl4pPr marL="1828800" lvl="3" indent="-228600" algn="l">
              <a:lnSpc>
                <a:spcPct val="134375"/>
              </a:lnSpc>
              <a:spcBef>
                <a:spcPts val="500"/>
              </a:spcBef>
              <a:spcAft>
                <a:spcPts val="0"/>
              </a:spcAft>
              <a:buSzPts val="1600"/>
              <a:buNone/>
              <a:defRPr sz="1600" b="1"/>
            </a:lvl4pPr>
            <a:lvl5pPr marL="2286000" lvl="4" indent="-228600" algn="l">
              <a:lnSpc>
                <a:spcPct val="134375"/>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3" name="Google Shape;103;p17"/>
          <p:cNvSpPr txBox="1">
            <a:spLocks noGrp="1"/>
          </p:cNvSpPr>
          <p:nvPr>
            <p:ph type="body" idx="2"/>
          </p:nvPr>
        </p:nvSpPr>
        <p:spPr>
          <a:xfrm>
            <a:off x="669323" y="2420939"/>
            <a:ext cx="4850415" cy="3744912"/>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7"/>
          <p:cNvSpPr txBox="1">
            <a:spLocks noGrp="1"/>
          </p:cNvSpPr>
          <p:nvPr>
            <p:ph type="body" idx="3"/>
          </p:nvPr>
        </p:nvSpPr>
        <p:spPr>
          <a:xfrm>
            <a:off x="6096000" y="1198959"/>
            <a:ext cx="5269898" cy="934641"/>
          </a:xfrm>
          <a:prstGeom prst="rect">
            <a:avLst/>
          </a:prstGeom>
          <a:noFill/>
          <a:ln>
            <a:noFill/>
          </a:ln>
        </p:spPr>
        <p:txBody>
          <a:bodyPr spcFirstLastPara="1" wrap="square" lIns="0" tIns="45700" rIns="91425" bIns="45700" anchor="b" anchorCtr="0">
            <a:normAutofit/>
          </a:bodyPr>
          <a:lstStyle>
            <a:lvl1pPr marL="457200" lvl="0" indent="-228600" algn="l">
              <a:lnSpc>
                <a:spcPct val="89583"/>
              </a:lnSpc>
              <a:spcBef>
                <a:spcPts val="1000"/>
              </a:spcBef>
              <a:spcAft>
                <a:spcPts val="0"/>
              </a:spcAft>
              <a:buSzPts val="2400"/>
              <a:buNone/>
              <a:defRPr sz="2400" b="0" i="0">
                <a:latin typeface="Roboto Medium"/>
                <a:ea typeface="Roboto Medium"/>
                <a:cs typeface="Roboto Medium"/>
                <a:sym typeface="Roboto Medium"/>
              </a:defRPr>
            </a:lvl1pPr>
            <a:lvl2pPr marL="914400" lvl="1" indent="-228600" algn="l">
              <a:lnSpc>
                <a:spcPct val="107500"/>
              </a:lnSpc>
              <a:spcBef>
                <a:spcPts val="500"/>
              </a:spcBef>
              <a:spcAft>
                <a:spcPts val="0"/>
              </a:spcAft>
              <a:buSzPts val="2000"/>
              <a:buNone/>
              <a:defRPr sz="2000" b="1"/>
            </a:lvl2pPr>
            <a:lvl3pPr marL="1371600" lvl="2" indent="-228600" algn="l">
              <a:lnSpc>
                <a:spcPct val="119444"/>
              </a:lnSpc>
              <a:spcBef>
                <a:spcPts val="500"/>
              </a:spcBef>
              <a:spcAft>
                <a:spcPts val="0"/>
              </a:spcAft>
              <a:buSzPts val="1800"/>
              <a:buNone/>
              <a:defRPr sz="1800" b="1"/>
            </a:lvl3pPr>
            <a:lvl4pPr marL="1828800" lvl="3" indent="-228600" algn="l">
              <a:lnSpc>
                <a:spcPct val="134375"/>
              </a:lnSpc>
              <a:spcBef>
                <a:spcPts val="500"/>
              </a:spcBef>
              <a:spcAft>
                <a:spcPts val="0"/>
              </a:spcAft>
              <a:buSzPts val="1600"/>
              <a:buNone/>
              <a:defRPr sz="1600" b="1"/>
            </a:lvl4pPr>
            <a:lvl5pPr marL="2286000" lvl="4" indent="-228600" algn="l">
              <a:lnSpc>
                <a:spcPct val="134375"/>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5" name="Google Shape;105;p17"/>
          <p:cNvSpPr txBox="1">
            <a:spLocks noGrp="1"/>
          </p:cNvSpPr>
          <p:nvPr>
            <p:ph type="body" idx="4"/>
          </p:nvPr>
        </p:nvSpPr>
        <p:spPr>
          <a:xfrm>
            <a:off x="6106510" y="2420939"/>
            <a:ext cx="5259388" cy="3744912"/>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7"/>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20910226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Loddrett tekst">
  <p:cSld name="Loddrett tekst">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91847" y="740699"/>
            <a:ext cx="4960366" cy="1378907"/>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9" name="Google Shape;109;p18"/>
          <p:cNvSpPr txBox="1">
            <a:spLocks noGrp="1"/>
          </p:cNvSpPr>
          <p:nvPr>
            <p:ph type="body" idx="1"/>
          </p:nvPr>
        </p:nvSpPr>
        <p:spPr>
          <a:xfrm rot="5400000">
            <a:off x="6994236" y="1818549"/>
            <a:ext cx="3757174" cy="4961952"/>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10" name="Google Shape;110;p18"/>
          <p:cNvPicPr preferRelativeResize="0"/>
          <p:nvPr/>
        </p:nvPicPr>
        <p:blipFill rotWithShape="1">
          <a:blip r:embed="rId2">
            <a:alphaModFix/>
          </a:blip>
          <a:srcRect/>
          <a:stretch/>
        </p:blipFill>
        <p:spPr>
          <a:xfrm>
            <a:off x="-544741" y="3358209"/>
            <a:ext cx="2135490" cy="3166416"/>
          </a:xfrm>
          <a:prstGeom prst="rect">
            <a:avLst/>
          </a:prstGeom>
          <a:noFill/>
          <a:ln>
            <a:noFill/>
          </a:ln>
        </p:spPr>
      </p:pic>
      <p:sp>
        <p:nvSpPr>
          <p:cNvPr id="111" name="Google Shape;111;p1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39531291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Loddrett tittel og tekst">
  <p:cSld name="Loddrett tittel og tekst">
    <p:spTree>
      <p:nvGrpSpPr>
        <p:cNvPr id="1" name="Shape 112"/>
        <p:cNvGrpSpPr/>
        <p:nvPr/>
      </p:nvGrpSpPr>
      <p:grpSpPr>
        <a:xfrm>
          <a:off x="0" y="0"/>
          <a:ext cx="0" cy="0"/>
          <a:chOff x="0" y="0"/>
          <a:chExt cx="0" cy="0"/>
        </a:xfrm>
      </p:grpSpPr>
      <p:sp>
        <p:nvSpPr>
          <p:cNvPr id="113" name="Google Shape;113;p19"/>
          <p:cNvSpPr txBox="1">
            <a:spLocks noGrp="1"/>
          </p:cNvSpPr>
          <p:nvPr>
            <p:ph type="title"/>
          </p:nvPr>
        </p:nvSpPr>
        <p:spPr>
          <a:xfrm rot="5400000">
            <a:off x="7133431" y="1956594"/>
            <a:ext cx="5811838" cy="26289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4" name="Google Shape;114;p19"/>
          <p:cNvSpPr txBox="1">
            <a:spLocks noGrp="1"/>
          </p:cNvSpPr>
          <p:nvPr>
            <p:ph type="body" idx="1"/>
          </p:nvPr>
        </p:nvSpPr>
        <p:spPr>
          <a:xfrm rot="5400000">
            <a:off x="1799431" y="-596106"/>
            <a:ext cx="5811838" cy="7734300"/>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19"/>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a:solidFill>
                  <a:schemeClr val="dk1"/>
                </a:solidFill>
                <a:latin typeface="Roboto Medium"/>
                <a:ea typeface="Roboto Medium"/>
                <a:cs typeface="Roboto Medium"/>
                <a:sym typeface="Roboto Medium"/>
              </a:defRPr>
            </a:lvl1pPr>
            <a:lvl2pPr marL="0" marR="0" lvl="1" indent="0" algn="r" rtl="0">
              <a:spcBef>
                <a:spcPts val="0"/>
              </a:spcBef>
              <a:buNone/>
              <a:defRPr sz="1800" b="0" i="0">
                <a:solidFill>
                  <a:schemeClr val="dk1"/>
                </a:solidFill>
                <a:latin typeface="Roboto Medium"/>
                <a:ea typeface="Roboto Medium"/>
                <a:cs typeface="Roboto Medium"/>
                <a:sym typeface="Roboto Medium"/>
              </a:defRPr>
            </a:lvl2pPr>
            <a:lvl3pPr marL="0" marR="0" lvl="2" indent="0" algn="r" rtl="0">
              <a:spcBef>
                <a:spcPts val="0"/>
              </a:spcBef>
              <a:buNone/>
              <a:defRPr sz="1800" b="0" i="0">
                <a:solidFill>
                  <a:schemeClr val="dk1"/>
                </a:solidFill>
                <a:latin typeface="Roboto Medium"/>
                <a:ea typeface="Roboto Medium"/>
                <a:cs typeface="Roboto Medium"/>
                <a:sym typeface="Roboto Medium"/>
              </a:defRPr>
            </a:lvl3pPr>
            <a:lvl4pPr marL="0" marR="0" lvl="3" indent="0" algn="r" rtl="0">
              <a:spcBef>
                <a:spcPts val="0"/>
              </a:spcBef>
              <a:buNone/>
              <a:defRPr sz="1800" b="0" i="0">
                <a:solidFill>
                  <a:schemeClr val="dk1"/>
                </a:solidFill>
                <a:latin typeface="Roboto Medium"/>
                <a:ea typeface="Roboto Medium"/>
                <a:cs typeface="Roboto Medium"/>
                <a:sym typeface="Roboto Medium"/>
              </a:defRPr>
            </a:lvl4pPr>
            <a:lvl5pPr marL="0" marR="0" lvl="4" indent="0" algn="r" rtl="0">
              <a:spcBef>
                <a:spcPts val="0"/>
              </a:spcBef>
              <a:buNone/>
              <a:defRPr sz="1800" b="0" i="0">
                <a:solidFill>
                  <a:schemeClr val="dk1"/>
                </a:solidFill>
                <a:latin typeface="Roboto Medium"/>
                <a:ea typeface="Roboto Medium"/>
                <a:cs typeface="Roboto Medium"/>
                <a:sym typeface="Roboto Medium"/>
              </a:defRPr>
            </a:lvl5pPr>
            <a:lvl6pPr marL="0" marR="0" lvl="5" indent="0" algn="r" rtl="0">
              <a:spcBef>
                <a:spcPts val="0"/>
              </a:spcBef>
              <a:buNone/>
              <a:defRPr sz="1800" b="0" i="0">
                <a:solidFill>
                  <a:schemeClr val="dk1"/>
                </a:solidFill>
                <a:latin typeface="Roboto Medium"/>
                <a:ea typeface="Roboto Medium"/>
                <a:cs typeface="Roboto Medium"/>
                <a:sym typeface="Roboto Medium"/>
              </a:defRPr>
            </a:lvl6pPr>
            <a:lvl7pPr marL="0" marR="0" lvl="6" indent="0" algn="r" rtl="0">
              <a:spcBef>
                <a:spcPts val="0"/>
              </a:spcBef>
              <a:buNone/>
              <a:defRPr sz="1800" b="0" i="0">
                <a:solidFill>
                  <a:schemeClr val="dk1"/>
                </a:solidFill>
                <a:latin typeface="Roboto Medium"/>
                <a:ea typeface="Roboto Medium"/>
                <a:cs typeface="Roboto Medium"/>
                <a:sym typeface="Roboto Medium"/>
              </a:defRPr>
            </a:lvl7pPr>
            <a:lvl8pPr marL="0" marR="0" lvl="7" indent="0" algn="r" rtl="0">
              <a:spcBef>
                <a:spcPts val="0"/>
              </a:spcBef>
              <a:buNone/>
              <a:defRPr sz="1800" b="0" i="0">
                <a:solidFill>
                  <a:schemeClr val="dk1"/>
                </a:solidFill>
                <a:latin typeface="Roboto Medium"/>
                <a:ea typeface="Roboto Medium"/>
                <a:cs typeface="Roboto Medium"/>
                <a:sym typeface="Roboto Medium"/>
              </a:defRPr>
            </a:lvl8pPr>
            <a:lvl9pPr marL="0" marR="0" lvl="8" indent="0" algn="r" rtl="0">
              <a:spcBef>
                <a:spcPts val="0"/>
              </a:spcBef>
              <a:buNone/>
              <a:defRPr sz="1800" b="0" i="0">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Tree>
    <p:extLst>
      <p:ext uri="{BB962C8B-B14F-4D97-AF65-F5344CB8AC3E}">
        <p14:creationId xmlns:p14="http://schemas.microsoft.com/office/powerpoint/2010/main" val="3614321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5B082AE-9FF9-4B85-9BCB-AEB1486D6380}"/>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AF9217BD-2C61-439F-AD12-65D7D86ED887}"/>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B01EB176-ECAC-4D0C-AE51-324B7375171D}"/>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93DB3A7E-6373-4666-83DC-222703BD73F1}"/>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6" name="Plassholder for bunntekst 5">
            <a:extLst>
              <a:ext uri="{FF2B5EF4-FFF2-40B4-BE49-F238E27FC236}">
                <a16:creationId xmlns:a16="http://schemas.microsoft.com/office/drawing/2014/main" id="{AB96301E-D3F0-4F4F-A1F0-AE3596E14176}"/>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094E46D1-A9D1-4D2E-BCF8-62A46AB2866F}"/>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33865781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5F57F763-F3D4-8744-B309-F16DC4E2E6CC}"/>
              </a:ext>
            </a:extLst>
          </p:cNvPr>
          <p:cNvSpPr/>
          <p:nvPr userDrawn="1"/>
        </p:nvSpPr>
        <p:spPr>
          <a:xfrm>
            <a:off x="0" y="0"/>
            <a:ext cx="12241446" cy="6931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2218B220-A374-C14A-8404-3CBBA23E8F1C}"/>
              </a:ext>
            </a:extLst>
          </p:cNvPr>
          <p:cNvSpPr>
            <a:spLocks noGrp="1"/>
          </p:cNvSpPr>
          <p:nvPr>
            <p:ph type="title"/>
          </p:nvPr>
        </p:nvSpPr>
        <p:spPr>
          <a:xfrm>
            <a:off x="789033" y="2780559"/>
            <a:ext cx="10663379" cy="1295401"/>
          </a:xfrm>
        </p:spPr>
        <p:txBody>
          <a:bodyPr anchor="t">
            <a:normAutofit/>
          </a:bodyPr>
          <a:lstStyle>
            <a:lvl1pPr algn="ctr">
              <a:defRPr sz="54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B660077F-5BF8-6E4A-94AA-38C387B30B47}"/>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45A13570-4867-8E4A-A739-D971E0994F16}"/>
              </a:ext>
            </a:extLst>
          </p:cNvPr>
          <p:cNvSpPr>
            <a:spLocks noGrp="1"/>
          </p:cNvSpPr>
          <p:nvPr>
            <p:ph type="ftr" sz="quarter" idx="11"/>
          </p:nvPr>
        </p:nvSpPr>
        <p:spPr/>
        <p:txBody>
          <a:bodyPr/>
          <a:lstStyle/>
          <a:p>
            <a:endParaRPr lang="nb-NO"/>
          </a:p>
        </p:txBody>
      </p:sp>
      <p:pic>
        <p:nvPicPr>
          <p:cNvPr id="9" name="Bilde 8">
            <a:extLst>
              <a:ext uri="{FF2B5EF4-FFF2-40B4-BE49-F238E27FC236}">
                <a16:creationId xmlns:a16="http://schemas.microsoft.com/office/drawing/2014/main" id="{93CF8F13-B328-6D4C-8803-8A9B3673A243}"/>
              </a:ext>
            </a:extLst>
          </p:cNvPr>
          <p:cNvPicPr>
            <a:picLocks noChangeAspect="1"/>
          </p:cNvPicPr>
          <p:nvPr userDrawn="1"/>
        </p:nvPicPr>
        <p:blipFill>
          <a:blip r:embed="rId2"/>
          <a:stretch>
            <a:fillRect/>
          </a:stretch>
        </p:blipFill>
        <p:spPr>
          <a:xfrm>
            <a:off x="3866077" y="-395830"/>
            <a:ext cx="3898558" cy="3898558"/>
          </a:xfrm>
          <a:prstGeom prst="rect">
            <a:avLst/>
          </a:prstGeom>
        </p:spPr>
      </p:pic>
      <p:sp>
        <p:nvSpPr>
          <p:cNvPr id="6" name="Plassholder for tekst 5">
            <a:extLst>
              <a:ext uri="{FF2B5EF4-FFF2-40B4-BE49-F238E27FC236}">
                <a16:creationId xmlns:a16="http://schemas.microsoft.com/office/drawing/2014/main" id="{7B1EBDD9-666F-CC48-A793-36117E76BC69}"/>
              </a:ext>
            </a:extLst>
          </p:cNvPr>
          <p:cNvSpPr>
            <a:spLocks noGrp="1"/>
          </p:cNvSpPr>
          <p:nvPr>
            <p:ph type="body" sz="quarter" idx="12"/>
          </p:nvPr>
        </p:nvSpPr>
        <p:spPr>
          <a:xfrm>
            <a:off x="2712070" y="4084594"/>
            <a:ext cx="6206573" cy="1889125"/>
          </a:xfrm>
        </p:spPr>
        <p:txBody>
          <a:bodyPr/>
          <a:lstStyle>
            <a:lvl1pPr marL="0" indent="0" algn="ctr">
              <a:buNone/>
              <a:defRPr>
                <a:latin typeface="Roboto Medium" panose="02000000000000000000" pitchFamily="2" charset="0"/>
                <a:ea typeface="Roboto Medium" panose="02000000000000000000" pitchFamily="2" charset="0"/>
                <a:cs typeface="Roboto Medium" panose="02000000000000000000" pitchFamily="2" charset="0"/>
              </a:defRPr>
            </a:lvl1pPr>
            <a:lvl2pPr marL="457200" indent="0" algn="ctr">
              <a:buNone/>
              <a:defRPr>
                <a:latin typeface="Roboto Medium" panose="02000000000000000000" pitchFamily="2" charset="0"/>
                <a:ea typeface="Roboto Medium" panose="02000000000000000000" pitchFamily="2" charset="0"/>
                <a:cs typeface="Roboto Medium" panose="02000000000000000000" pitchFamily="2" charset="0"/>
              </a:defRPr>
            </a:lvl2pPr>
            <a:lvl3pPr marL="914400" indent="0" algn="ctr">
              <a:buNone/>
              <a:defRPr>
                <a:latin typeface="Roboto Medium" panose="02000000000000000000" pitchFamily="2" charset="0"/>
                <a:ea typeface="Roboto Medium" panose="02000000000000000000" pitchFamily="2" charset="0"/>
                <a:cs typeface="Roboto Medium" panose="02000000000000000000" pitchFamily="2" charset="0"/>
              </a:defRPr>
            </a:lvl3pPr>
            <a:lvl4pPr marL="1371600" indent="0" algn="ctr">
              <a:buNone/>
              <a:defRPr>
                <a:latin typeface="Roboto Medium" panose="02000000000000000000" pitchFamily="2" charset="0"/>
                <a:ea typeface="Roboto Medium" panose="02000000000000000000" pitchFamily="2" charset="0"/>
                <a:cs typeface="Roboto Medium" panose="02000000000000000000" pitchFamily="2" charset="0"/>
              </a:defRPr>
            </a:lvl4pPr>
            <a:lvl5pPr marL="1828800" indent="0" algn="ctr">
              <a:buNone/>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23106655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lforside med innholdsfortegnels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4F964AF3-9889-A24C-A7F8-4E7151CB9FB6}"/>
              </a:ext>
            </a:extLst>
          </p:cNvPr>
          <p:cNvSpPr/>
          <p:nvPr userDrawn="1"/>
        </p:nvSpPr>
        <p:spPr>
          <a:xfrm>
            <a:off x="334963" y="516724"/>
            <a:ext cx="7237412" cy="58447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AF9D66B2-D26C-F74C-9495-B6AD368699A2}"/>
              </a:ext>
            </a:extLst>
          </p:cNvPr>
          <p:cNvSpPr/>
          <p:nvPr userDrawn="1"/>
        </p:nvSpPr>
        <p:spPr>
          <a:xfrm>
            <a:off x="7572375" y="333375"/>
            <a:ext cx="3779838" cy="5844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D102B455-A99D-7548-A7D8-B7F900E9B56D}"/>
              </a:ext>
            </a:extLst>
          </p:cNvPr>
          <p:cNvSpPr>
            <a:spLocks noGrp="1"/>
          </p:cNvSpPr>
          <p:nvPr>
            <p:ph type="ctrTitle"/>
          </p:nvPr>
        </p:nvSpPr>
        <p:spPr>
          <a:xfrm>
            <a:off x="658813" y="2133600"/>
            <a:ext cx="5437188" cy="1295400"/>
          </a:xfrm>
        </p:spPr>
        <p:txBody>
          <a:bodyPr lIns="0" anchor="t">
            <a:normAutofit/>
          </a:bodyPr>
          <a:lstStyle>
            <a:lvl1pPr algn="ctr">
              <a:defRPr sz="4000" b="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Undertittel 2">
            <a:extLst>
              <a:ext uri="{FF2B5EF4-FFF2-40B4-BE49-F238E27FC236}">
                <a16:creationId xmlns:a16="http://schemas.microsoft.com/office/drawing/2014/main" id="{43CF1F1F-35C2-D747-93BA-87B9BED996E4}"/>
              </a:ext>
            </a:extLst>
          </p:cNvPr>
          <p:cNvSpPr>
            <a:spLocks noGrp="1"/>
          </p:cNvSpPr>
          <p:nvPr>
            <p:ph type="subTitle" idx="1"/>
          </p:nvPr>
        </p:nvSpPr>
        <p:spPr>
          <a:xfrm>
            <a:off x="658813" y="4062194"/>
            <a:ext cx="5437187" cy="1655762"/>
          </a:xfrm>
        </p:spPr>
        <p:txBody>
          <a:bodyPr/>
          <a:lstStyle>
            <a:lvl1pPr marL="0" indent="0" algn="ctr">
              <a:buNone/>
              <a:defRPr sz="2400">
                <a:solidFill>
                  <a:srgbClr val="000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9" name="Plassholder for tekst 8">
            <a:extLst>
              <a:ext uri="{FF2B5EF4-FFF2-40B4-BE49-F238E27FC236}">
                <a16:creationId xmlns:a16="http://schemas.microsoft.com/office/drawing/2014/main" id="{EDE6A4B5-A41B-3843-A871-D0899A915210}"/>
              </a:ext>
            </a:extLst>
          </p:cNvPr>
          <p:cNvSpPr>
            <a:spLocks noGrp="1"/>
          </p:cNvSpPr>
          <p:nvPr>
            <p:ph type="body" sz="quarter" idx="13"/>
          </p:nvPr>
        </p:nvSpPr>
        <p:spPr>
          <a:xfrm>
            <a:off x="7900988" y="2133600"/>
            <a:ext cx="3451225" cy="4032250"/>
          </a:xfrm>
        </p:spPr>
        <p:txBody>
          <a:bodyPr/>
          <a:lstStyle>
            <a:lvl1pPr marL="0" indent="0">
              <a:buNone/>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2" name="Plassholder for dato 11">
            <a:extLst>
              <a:ext uri="{FF2B5EF4-FFF2-40B4-BE49-F238E27FC236}">
                <a16:creationId xmlns:a16="http://schemas.microsoft.com/office/drawing/2014/main" id="{C594E877-C98A-B84C-B091-8063E02FF02A}"/>
              </a:ext>
            </a:extLst>
          </p:cNvPr>
          <p:cNvSpPr>
            <a:spLocks noGrp="1"/>
          </p:cNvSpPr>
          <p:nvPr>
            <p:ph type="dt" sz="half" idx="14"/>
          </p:nvPr>
        </p:nvSpPr>
        <p:spPr/>
        <p:txBody>
          <a:bodyPr/>
          <a:lstStyle/>
          <a:p>
            <a:fld id="{5E426BA1-B253-E043-975B-25C7A12BBFAD}" type="datetime1">
              <a:rPr lang="nb-NO" smtClean="0"/>
              <a:t>05.06.2025</a:t>
            </a:fld>
            <a:endParaRPr lang="nb-NO"/>
          </a:p>
        </p:txBody>
      </p:sp>
      <p:sp>
        <p:nvSpPr>
          <p:cNvPr id="13" name="Plassholder for bunntekst 12">
            <a:extLst>
              <a:ext uri="{FF2B5EF4-FFF2-40B4-BE49-F238E27FC236}">
                <a16:creationId xmlns:a16="http://schemas.microsoft.com/office/drawing/2014/main" id="{DCD64CA0-A7DA-C54E-BA0C-2822DA19FD81}"/>
              </a:ext>
            </a:extLst>
          </p:cNvPr>
          <p:cNvSpPr>
            <a:spLocks noGrp="1"/>
          </p:cNvSpPr>
          <p:nvPr>
            <p:ph type="ftr" sz="quarter" idx="15"/>
          </p:nvPr>
        </p:nvSpPr>
        <p:spPr>
          <a:xfrm>
            <a:off x="2048256" y="6541136"/>
            <a:ext cx="5524119" cy="316864"/>
          </a:xfrm>
          <a:prstGeom prst="rect">
            <a:avLst/>
          </a:prstGeom>
        </p:spPr>
        <p:txBody>
          <a:bodyPr/>
          <a:lstStyle/>
          <a:p>
            <a:endParaRPr lang="nb-NO"/>
          </a:p>
        </p:txBody>
      </p:sp>
      <p:pic>
        <p:nvPicPr>
          <p:cNvPr id="11" name="Bilde 10">
            <a:extLst>
              <a:ext uri="{FF2B5EF4-FFF2-40B4-BE49-F238E27FC236}">
                <a16:creationId xmlns:a16="http://schemas.microsoft.com/office/drawing/2014/main" id="{90884B6A-31D6-4E4B-8260-CEF9D4648F43}"/>
              </a:ext>
            </a:extLst>
          </p:cNvPr>
          <p:cNvPicPr>
            <a:picLocks noChangeAspect="1"/>
          </p:cNvPicPr>
          <p:nvPr userDrawn="1"/>
        </p:nvPicPr>
        <p:blipFill>
          <a:blip r:embed="rId2"/>
          <a:stretch>
            <a:fillRect/>
          </a:stretch>
        </p:blipFill>
        <p:spPr>
          <a:xfrm>
            <a:off x="10088284" y="4890075"/>
            <a:ext cx="1396997" cy="1396997"/>
          </a:xfrm>
          <a:prstGeom prst="rect">
            <a:avLst/>
          </a:prstGeom>
        </p:spPr>
      </p:pic>
      <p:pic>
        <p:nvPicPr>
          <p:cNvPr id="17" name="Bilde 16">
            <a:extLst>
              <a:ext uri="{FF2B5EF4-FFF2-40B4-BE49-F238E27FC236}">
                <a16:creationId xmlns:a16="http://schemas.microsoft.com/office/drawing/2014/main" id="{362E7A62-DDBA-C7A5-BE47-58C559A4D2A6}"/>
              </a:ext>
            </a:extLst>
          </p:cNvPr>
          <p:cNvPicPr>
            <a:picLocks noChangeAspect="1"/>
          </p:cNvPicPr>
          <p:nvPr userDrawn="1"/>
        </p:nvPicPr>
        <p:blipFill>
          <a:blip r:embed="rId3"/>
          <a:stretch>
            <a:fillRect/>
          </a:stretch>
        </p:blipFill>
        <p:spPr>
          <a:xfrm>
            <a:off x="6384738" y="3293034"/>
            <a:ext cx="1937480" cy="2872815"/>
          </a:xfrm>
          <a:prstGeom prst="rect">
            <a:avLst/>
          </a:prstGeom>
        </p:spPr>
      </p:pic>
    </p:spTree>
    <p:extLst>
      <p:ext uri="{BB962C8B-B14F-4D97-AF65-F5344CB8AC3E}">
        <p14:creationId xmlns:p14="http://schemas.microsoft.com/office/powerpoint/2010/main" val="36810905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verskrift og bilde">
    <p:spTree>
      <p:nvGrpSpPr>
        <p:cNvPr id="1" name=""/>
        <p:cNvGrpSpPr/>
        <p:nvPr/>
      </p:nvGrpSpPr>
      <p:grpSpPr>
        <a:xfrm>
          <a:off x="0" y="0"/>
          <a:ext cx="0" cy="0"/>
          <a:chOff x="0" y="0"/>
          <a:chExt cx="0" cy="0"/>
        </a:xfrm>
      </p:grpSpPr>
      <p:pic>
        <p:nvPicPr>
          <p:cNvPr id="8" name="Bilde 7" descr="Et bilde som inneholder tekst&#10;&#10;Automatisk generert beskrivelse">
            <a:extLst>
              <a:ext uri="{FF2B5EF4-FFF2-40B4-BE49-F238E27FC236}">
                <a16:creationId xmlns:a16="http://schemas.microsoft.com/office/drawing/2014/main" id="{E666CC0C-1639-765E-BFF2-4F33A0E9317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507399" y="5391785"/>
            <a:ext cx="10693400" cy="746760"/>
          </a:xfrm>
          <a:solidFill>
            <a:schemeClr val="accent1"/>
          </a:solidFill>
        </p:spPr>
        <p:txBody>
          <a:bodyPr anchor="b">
            <a:noAutofit/>
          </a:bodyPr>
          <a:lstStyle>
            <a:lvl1pPr algn="ct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5" name="Bilde 4">
            <a:extLst>
              <a:ext uri="{FF2B5EF4-FFF2-40B4-BE49-F238E27FC236}">
                <a16:creationId xmlns:a16="http://schemas.microsoft.com/office/drawing/2014/main" id="{98B668BB-05CD-4839-A10D-973882266C58}"/>
              </a:ext>
            </a:extLst>
          </p:cNvPr>
          <p:cNvPicPr>
            <a:picLocks noChangeAspect="1"/>
          </p:cNvPicPr>
          <p:nvPr userDrawn="1"/>
        </p:nvPicPr>
        <p:blipFill>
          <a:blip r:embed="rId3"/>
          <a:stretch>
            <a:fillRect/>
          </a:stretch>
        </p:blipFill>
        <p:spPr>
          <a:xfrm>
            <a:off x="10402997" y="5246358"/>
            <a:ext cx="1124756" cy="1124756"/>
          </a:xfrm>
          <a:prstGeom prst="rect">
            <a:avLst/>
          </a:prstGeom>
        </p:spPr>
      </p:pic>
    </p:spTree>
    <p:extLst>
      <p:ext uri="{BB962C8B-B14F-4D97-AF65-F5344CB8AC3E}">
        <p14:creationId xmlns:p14="http://schemas.microsoft.com/office/powerpoint/2010/main" val="19953412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Overskrift med under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58813" y="2420938"/>
            <a:ext cx="10693400" cy="746760"/>
          </a:xfrm>
          <a:solidFill>
            <a:schemeClr val="accent1"/>
          </a:solidFill>
        </p:spPr>
        <p:txBody>
          <a:bodyPr anchor="b">
            <a:noAutofit/>
          </a:bodyPr>
          <a:lstStyle>
            <a:lvl1pPr algn="ctr">
              <a:defRPr sz="400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8" name="Plassholder for tekst 3">
            <a:extLst>
              <a:ext uri="{FF2B5EF4-FFF2-40B4-BE49-F238E27FC236}">
                <a16:creationId xmlns:a16="http://schemas.microsoft.com/office/drawing/2014/main" id="{11720097-3358-024B-B6DB-233A308DEDE6}"/>
              </a:ext>
            </a:extLst>
          </p:cNvPr>
          <p:cNvSpPr>
            <a:spLocks noGrp="1"/>
          </p:cNvSpPr>
          <p:nvPr>
            <p:ph type="body" sz="quarter" idx="18"/>
          </p:nvPr>
        </p:nvSpPr>
        <p:spPr>
          <a:xfrm>
            <a:off x="2706274" y="3428260"/>
            <a:ext cx="6212369" cy="188986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28C037CD-C8E6-97E9-FF79-65226AE515AB}"/>
              </a:ext>
            </a:extLst>
          </p:cNvPr>
          <p:cNvPicPr>
            <a:picLocks noChangeAspect="1"/>
          </p:cNvPicPr>
          <p:nvPr userDrawn="1"/>
        </p:nvPicPr>
        <p:blipFill>
          <a:blip r:embed="rId2"/>
          <a:stretch>
            <a:fillRect/>
          </a:stretch>
        </p:blipFill>
        <p:spPr>
          <a:xfrm>
            <a:off x="10653714" y="5479613"/>
            <a:ext cx="1396997" cy="1396997"/>
          </a:xfrm>
          <a:prstGeom prst="rect">
            <a:avLst/>
          </a:prstGeom>
        </p:spPr>
      </p:pic>
    </p:spTree>
    <p:extLst>
      <p:ext uri="{BB962C8B-B14F-4D97-AF65-F5344CB8AC3E}">
        <p14:creationId xmlns:p14="http://schemas.microsoft.com/office/powerpoint/2010/main" val="10315110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F2140A4-DC9B-9241-8F1E-036A406591E2}"/>
              </a:ext>
            </a:extLst>
          </p:cNvPr>
          <p:cNvSpPr>
            <a:spLocks noGrp="1"/>
          </p:cNvSpPr>
          <p:nvPr>
            <p:ph type="title"/>
          </p:nvPr>
        </p:nvSpPr>
        <p:spPr>
          <a:xfrm>
            <a:off x="660399" y="355283"/>
            <a:ext cx="10693400" cy="746760"/>
          </a:xfrm>
          <a:noFill/>
        </p:spPr>
        <p:txBody>
          <a:bodyPr anchor="b">
            <a:noAutofit/>
          </a:bodyPr>
          <a:lstStyle>
            <a:lvl1pPr algn="ctr">
              <a:defRPr sz="40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3" name="Bilde 2">
            <a:extLst>
              <a:ext uri="{FF2B5EF4-FFF2-40B4-BE49-F238E27FC236}">
                <a16:creationId xmlns:a16="http://schemas.microsoft.com/office/drawing/2014/main" id="{B5A45A88-C27A-1644-BC44-7F582992F57A}"/>
              </a:ext>
            </a:extLst>
          </p:cNvPr>
          <p:cNvPicPr>
            <a:picLocks noChangeAspect="1"/>
          </p:cNvPicPr>
          <p:nvPr userDrawn="1"/>
        </p:nvPicPr>
        <p:blipFill>
          <a:blip r:embed="rId2"/>
          <a:stretch>
            <a:fillRect/>
          </a:stretch>
        </p:blipFill>
        <p:spPr>
          <a:xfrm>
            <a:off x="10655300" y="5330947"/>
            <a:ext cx="1396997" cy="1396997"/>
          </a:xfrm>
          <a:prstGeom prst="rect">
            <a:avLst/>
          </a:prstGeom>
        </p:spPr>
      </p:pic>
    </p:spTree>
    <p:extLst>
      <p:ext uri="{BB962C8B-B14F-4D97-AF65-F5344CB8AC3E}">
        <p14:creationId xmlns:p14="http://schemas.microsoft.com/office/powerpoint/2010/main" val="8771736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ilde, overskrift, tekst/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973D655-0005-DB49-8A0D-4270394582C3}"/>
              </a:ext>
            </a:extLst>
          </p:cNvPr>
          <p:cNvSpPr>
            <a:spLocks noGrp="1"/>
          </p:cNvSpPr>
          <p:nvPr>
            <p:ph type="title"/>
          </p:nvPr>
        </p:nvSpPr>
        <p:spPr>
          <a:xfrm>
            <a:off x="7572375" y="728663"/>
            <a:ext cx="3779837" cy="1404937"/>
          </a:xfrm>
        </p:spPr>
        <p:txBody>
          <a:bodyPr anchor="t"/>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innhold 2">
            <a:extLst>
              <a:ext uri="{FF2B5EF4-FFF2-40B4-BE49-F238E27FC236}">
                <a16:creationId xmlns:a16="http://schemas.microsoft.com/office/drawing/2014/main" id="{570401F9-DB91-F346-9C88-332BDB9F6CF1}"/>
              </a:ext>
            </a:extLst>
          </p:cNvPr>
          <p:cNvSpPr>
            <a:spLocks noGrp="1"/>
          </p:cNvSpPr>
          <p:nvPr>
            <p:ph idx="1"/>
          </p:nvPr>
        </p:nvSpPr>
        <p:spPr>
          <a:xfrm>
            <a:off x="7572375" y="2420938"/>
            <a:ext cx="3781424" cy="3744912"/>
          </a:xfrm>
        </p:spPr>
        <p:txBody>
          <a:bodyPr/>
          <a:lstStyle>
            <a:lvl1pPr marL="0" indent="0">
              <a:buNone/>
              <a:defRPr>
                <a:latin typeface="Roboto Medium" panose="02000000000000000000" pitchFamily="2" charset="0"/>
                <a:ea typeface="Roboto Medium" panose="02000000000000000000" pitchFamily="2" charset="0"/>
                <a:cs typeface="Roboto Medium" panose="02000000000000000000" pitchFamily="2" charset="0"/>
              </a:defRPr>
            </a:lvl1pPr>
            <a:lvl2pPr>
              <a:defRPr>
                <a:latin typeface="Roboto Medium" panose="02000000000000000000" pitchFamily="2" charset="0"/>
                <a:ea typeface="Roboto Medium" panose="02000000000000000000" pitchFamily="2" charset="0"/>
                <a:cs typeface="Roboto Medium" panose="02000000000000000000" pitchFamily="2" charset="0"/>
              </a:defRPr>
            </a:lvl2pPr>
            <a:lvl3pPr>
              <a:defRPr>
                <a:latin typeface="Roboto Medium" panose="02000000000000000000" pitchFamily="2" charset="0"/>
                <a:ea typeface="Roboto Medium" panose="02000000000000000000" pitchFamily="2" charset="0"/>
                <a:cs typeface="Roboto Medium" panose="02000000000000000000" pitchFamily="2" charset="0"/>
              </a:defRPr>
            </a:lvl3pPr>
            <a:lvl4pPr>
              <a:defRPr>
                <a:latin typeface="Roboto Medium" panose="02000000000000000000" pitchFamily="2" charset="0"/>
                <a:ea typeface="Roboto Medium" panose="02000000000000000000" pitchFamily="2" charset="0"/>
                <a:cs typeface="Roboto Medium" panose="02000000000000000000" pitchFamily="2" charset="0"/>
              </a:defRPr>
            </a:lvl4pPr>
            <a:lvl5pPr>
              <a:defRPr>
                <a:latin typeface="Roboto Medium" panose="02000000000000000000" pitchFamily="2" charset="0"/>
                <a:ea typeface="Roboto Medium" panose="02000000000000000000" pitchFamily="2" charset="0"/>
                <a:cs typeface="Roboto Medium" panose="02000000000000000000" pitchFamily="2"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8" name="Plassholder for bilde 7">
            <a:extLst>
              <a:ext uri="{FF2B5EF4-FFF2-40B4-BE49-F238E27FC236}">
                <a16:creationId xmlns:a16="http://schemas.microsoft.com/office/drawing/2014/main" id="{109E92E9-2492-4444-9CF1-9BD42C9842F2}"/>
              </a:ext>
            </a:extLst>
          </p:cNvPr>
          <p:cNvSpPr>
            <a:spLocks noGrp="1"/>
          </p:cNvSpPr>
          <p:nvPr>
            <p:ph type="pic" sz="quarter" idx="13"/>
          </p:nvPr>
        </p:nvSpPr>
        <p:spPr>
          <a:xfrm>
            <a:off x="346076" y="343315"/>
            <a:ext cx="6902449" cy="5832474"/>
          </a:xfrm>
        </p:spPr>
        <p:txBody>
          <a:bodyPr/>
          <a:lstStyle/>
          <a:p>
            <a:r>
              <a:rPr lang="nb-NO"/>
              <a:t>Klikk på ikonet for å legge til et bilde</a:t>
            </a:r>
          </a:p>
        </p:txBody>
      </p:sp>
      <p:pic>
        <p:nvPicPr>
          <p:cNvPr id="6" name="Bilde 5">
            <a:extLst>
              <a:ext uri="{FF2B5EF4-FFF2-40B4-BE49-F238E27FC236}">
                <a16:creationId xmlns:a16="http://schemas.microsoft.com/office/drawing/2014/main" id="{DF666ACA-C07E-DC81-56AA-0D307731B623}"/>
              </a:ext>
            </a:extLst>
          </p:cNvPr>
          <p:cNvPicPr>
            <a:picLocks noChangeAspect="1"/>
          </p:cNvPicPr>
          <p:nvPr userDrawn="1"/>
        </p:nvPicPr>
        <p:blipFill>
          <a:blip r:embed="rId2"/>
          <a:stretch>
            <a:fillRect/>
          </a:stretch>
        </p:blipFill>
        <p:spPr>
          <a:xfrm>
            <a:off x="10744199" y="75136"/>
            <a:ext cx="1396997" cy="1396997"/>
          </a:xfrm>
          <a:prstGeom prst="rect">
            <a:avLst/>
          </a:prstGeom>
        </p:spPr>
      </p:pic>
      <p:pic>
        <p:nvPicPr>
          <p:cNvPr id="7" name="Bilde 6">
            <a:extLst>
              <a:ext uri="{FF2B5EF4-FFF2-40B4-BE49-F238E27FC236}">
                <a16:creationId xmlns:a16="http://schemas.microsoft.com/office/drawing/2014/main" id="{565866C4-E956-A4A9-1FE7-8540FBB0D7C6}"/>
              </a:ext>
            </a:extLst>
          </p:cNvPr>
          <p:cNvPicPr>
            <a:picLocks noChangeAspect="1"/>
          </p:cNvPicPr>
          <p:nvPr userDrawn="1"/>
        </p:nvPicPr>
        <p:blipFill>
          <a:blip r:embed="rId3"/>
          <a:stretch>
            <a:fillRect/>
          </a:stretch>
        </p:blipFill>
        <p:spPr>
          <a:xfrm>
            <a:off x="10273892" y="3866776"/>
            <a:ext cx="2017074" cy="2990827"/>
          </a:xfrm>
          <a:prstGeom prst="rect">
            <a:avLst/>
          </a:prstGeom>
        </p:spPr>
      </p:pic>
    </p:spTree>
    <p:extLst>
      <p:ext uri="{BB962C8B-B14F-4D97-AF65-F5344CB8AC3E}">
        <p14:creationId xmlns:p14="http://schemas.microsoft.com/office/powerpoint/2010/main" val="40843634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7" name="Plassholder for innhold 6">
            <a:extLst>
              <a:ext uri="{FF2B5EF4-FFF2-40B4-BE49-F238E27FC236}">
                <a16:creationId xmlns:a16="http://schemas.microsoft.com/office/drawing/2014/main" id="{295E730F-3AD3-7741-8A04-653AF5C63075}"/>
              </a:ext>
            </a:extLst>
          </p:cNvPr>
          <p:cNvSpPr>
            <a:spLocks noGrp="1"/>
          </p:cNvSpPr>
          <p:nvPr>
            <p:ph sz="quarter" idx="13"/>
          </p:nvPr>
        </p:nvSpPr>
        <p:spPr>
          <a:xfrm>
            <a:off x="6096000" y="2133600"/>
            <a:ext cx="5270500" cy="4051300"/>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2" name="Tittel 1">
            <a:extLst>
              <a:ext uri="{FF2B5EF4-FFF2-40B4-BE49-F238E27FC236}">
                <a16:creationId xmlns:a16="http://schemas.microsoft.com/office/drawing/2014/main" id="{BF966AF0-F1FA-164D-9CB3-CCF01D76F276}"/>
              </a:ext>
            </a:extLst>
          </p:cNvPr>
          <p:cNvSpPr>
            <a:spLocks noGrp="1"/>
          </p:cNvSpPr>
          <p:nvPr>
            <p:ph type="title"/>
          </p:nvPr>
        </p:nvSpPr>
        <p:spPr>
          <a:xfrm>
            <a:off x="658813" y="728663"/>
            <a:ext cx="5149850" cy="1404937"/>
          </a:xfrm>
        </p:spPr>
        <p:txBody>
          <a:bodyPr/>
          <a:lstStyle>
            <a:lvl1pPr>
              <a:defRPr>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dato 2">
            <a:extLst>
              <a:ext uri="{FF2B5EF4-FFF2-40B4-BE49-F238E27FC236}">
                <a16:creationId xmlns:a16="http://schemas.microsoft.com/office/drawing/2014/main" id="{8C7F866A-624C-7A4A-B58A-EA440FE2A4C6}"/>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FE72052E-4562-A443-BC25-3303C77BFA07}"/>
              </a:ext>
            </a:extLst>
          </p:cNvPr>
          <p:cNvSpPr>
            <a:spLocks noGrp="1"/>
          </p:cNvSpPr>
          <p:nvPr>
            <p:ph type="ftr" sz="quarter" idx="11"/>
          </p:nvPr>
        </p:nvSpPr>
        <p:spPr/>
        <p:txBody>
          <a:bodyPr/>
          <a:lstStyle/>
          <a:p>
            <a:endParaRPr lang="nb-NO"/>
          </a:p>
        </p:txBody>
      </p:sp>
      <p:pic>
        <p:nvPicPr>
          <p:cNvPr id="5" name="Bilde 4">
            <a:extLst>
              <a:ext uri="{FF2B5EF4-FFF2-40B4-BE49-F238E27FC236}">
                <a16:creationId xmlns:a16="http://schemas.microsoft.com/office/drawing/2014/main" id="{5E70C65D-7B98-CC5E-74D7-7570B27291F0}"/>
              </a:ext>
            </a:extLst>
          </p:cNvPr>
          <p:cNvPicPr>
            <a:picLocks noChangeAspect="1"/>
          </p:cNvPicPr>
          <p:nvPr userDrawn="1"/>
        </p:nvPicPr>
        <p:blipFill>
          <a:blip r:embed="rId2"/>
          <a:stretch>
            <a:fillRect/>
          </a:stretch>
        </p:blipFill>
        <p:spPr>
          <a:xfrm>
            <a:off x="10795003" y="-25399"/>
            <a:ext cx="1396997" cy="1396997"/>
          </a:xfrm>
          <a:prstGeom prst="rect">
            <a:avLst/>
          </a:prstGeom>
        </p:spPr>
      </p:pic>
      <p:pic>
        <p:nvPicPr>
          <p:cNvPr id="8" name="Bilde 7">
            <a:extLst>
              <a:ext uri="{FF2B5EF4-FFF2-40B4-BE49-F238E27FC236}">
                <a16:creationId xmlns:a16="http://schemas.microsoft.com/office/drawing/2014/main" id="{975BC171-3AA8-2BF9-2DEF-0F70C9C483FF}"/>
              </a:ext>
            </a:extLst>
          </p:cNvPr>
          <p:cNvPicPr>
            <a:picLocks noChangeAspect="1"/>
          </p:cNvPicPr>
          <p:nvPr userDrawn="1"/>
        </p:nvPicPr>
        <p:blipFill>
          <a:blip r:embed="rId3"/>
          <a:stretch>
            <a:fillRect/>
          </a:stretch>
        </p:blipFill>
        <p:spPr>
          <a:xfrm>
            <a:off x="10453190" y="3851728"/>
            <a:ext cx="2027490" cy="3006271"/>
          </a:xfrm>
          <a:prstGeom prst="rect">
            <a:avLst/>
          </a:prstGeom>
        </p:spPr>
      </p:pic>
    </p:spTree>
    <p:extLst>
      <p:ext uri="{BB962C8B-B14F-4D97-AF65-F5344CB8AC3E}">
        <p14:creationId xmlns:p14="http://schemas.microsoft.com/office/powerpoint/2010/main" val="9711338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med Isa">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AC5A2252-E7E3-69BF-1D71-9517628B9F6E}"/>
              </a:ext>
            </a:extLst>
          </p:cNvPr>
          <p:cNvPicPr>
            <a:picLocks noChangeAspect="1"/>
          </p:cNvPicPr>
          <p:nvPr userDrawn="1"/>
        </p:nvPicPr>
        <p:blipFill>
          <a:blip r:embed="rId2"/>
          <a:stretch>
            <a:fillRect/>
          </a:stretch>
        </p:blipFill>
        <p:spPr>
          <a:xfrm>
            <a:off x="10657235" y="62732"/>
            <a:ext cx="1396997" cy="1396997"/>
          </a:xfrm>
          <a:prstGeom prst="rect">
            <a:avLst/>
          </a:prstGeom>
        </p:spPr>
      </p:pic>
      <p:pic>
        <p:nvPicPr>
          <p:cNvPr id="6" name="Bilde 5">
            <a:extLst>
              <a:ext uri="{FF2B5EF4-FFF2-40B4-BE49-F238E27FC236}">
                <a16:creationId xmlns:a16="http://schemas.microsoft.com/office/drawing/2014/main" id="{CD067E04-FA2D-856A-B89F-B2C1D4F32C05}"/>
              </a:ext>
            </a:extLst>
          </p:cNvPr>
          <p:cNvPicPr>
            <a:picLocks noChangeAspect="1"/>
          </p:cNvPicPr>
          <p:nvPr userDrawn="1"/>
        </p:nvPicPr>
        <p:blipFill>
          <a:blip r:embed="rId3"/>
          <a:stretch>
            <a:fillRect/>
          </a:stretch>
        </p:blipFill>
        <p:spPr>
          <a:xfrm>
            <a:off x="10333675" y="3690000"/>
            <a:ext cx="2136565" cy="3168000"/>
          </a:xfrm>
          <a:prstGeom prst="rect">
            <a:avLst/>
          </a:prstGeom>
        </p:spPr>
      </p:pic>
    </p:spTree>
    <p:extLst>
      <p:ext uri="{BB962C8B-B14F-4D97-AF65-F5344CB8AC3E}">
        <p14:creationId xmlns:p14="http://schemas.microsoft.com/office/powerpoint/2010/main" val="33522535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verskrift, innhold og innhold i boks, uten person">
    <p:spTree>
      <p:nvGrpSpPr>
        <p:cNvPr id="1" name=""/>
        <p:cNvGrpSpPr/>
        <p:nvPr/>
      </p:nvGrpSpPr>
      <p:grpSpPr>
        <a:xfrm>
          <a:off x="0" y="0"/>
          <a:ext cx="0" cy="0"/>
          <a:chOff x="0" y="0"/>
          <a:chExt cx="0" cy="0"/>
        </a:xfrm>
      </p:grpSpPr>
      <p:sp>
        <p:nvSpPr>
          <p:cNvPr id="11" name="Rektangel 10">
            <a:extLst>
              <a:ext uri="{FF2B5EF4-FFF2-40B4-BE49-F238E27FC236}">
                <a16:creationId xmlns:a16="http://schemas.microsoft.com/office/drawing/2014/main" id="{04A5FE4A-E85B-404B-82BE-496E4421296F}"/>
              </a:ext>
            </a:extLst>
          </p:cNvPr>
          <p:cNvSpPr/>
          <p:nvPr userDrawn="1"/>
        </p:nvSpPr>
        <p:spPr>
          <a:xfrm>
            <a:off x="5808662" y="351679"/>
            <a:ext cx="5545137" cy="5832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a:extLst>
              <a:ext uri="{FF2B5EF4-FFF2-40B4-BE49-F238E27FC236}">
                <a16:creationId xmlns:a16="http://schemas.microsoft.com/office/drawing/2014/main" id="{5AAC38F4-C8F4-3741-967B-DFF6801587EB}"/>
              </a:ext>
            </a:extLst>
          </p:cNvPr>
          <p:cNvSpPr>
            <a:spLocks noGrp="1"/>
          </p:cNvSpPr>
          <p:nvPr>
            <p:ph sz="half" idx="1"/>
          </p:nvPr>
        </p:nvSpPr>
        <p:spPr>
          <a:xfrm>
            <a:off x="678560" y="2420938"/>
            <a:ext cx="4844700" cy="3756025"/>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5971C-E714-3442-96F8-41E541315087}"/>
              </a:ext>
            </a:extLst>
          </p:cNvPr>
          <p:cNvSpPr>
            <a:spLocks noGrp="1"/>
          </p:cNvSpPr>
          <p:nvPr>
            <p:ph sz="half" idx="2"/>
          </p:nvPr>
        </p:nvSpPr>
        <p:spPr>
          <a:xfrm>
            <a:off x="6096000" y="746592"/>
            <a:ext cx="4972397" cy="5111306"/>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7CBA785C-5298-F347-8403-B9F6141EAAC0}"/>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pic>
        <p:nvPicPr>
          <p:cNvPr id="2" name="Bilde 1">
            <a:extLst>
              <a:ext uri="{FF2B5EF4-FFF2-40B4-BE49-F238E27FC236}">
                <a16:creationId xmlns:a16="http://schemas.microsoft.com/office/drawing/2014/main" id="{938F913B-615A-9CC4-AC03-17EE78B17D74}"/>
              </a:ext>
            </a:extLst>
          </p:cNvPr>
          <p:cNvPicPr>
            <a:picLocks noChangeAspect="1"/>
          </p:cNvPicPr>
          <p:nvPr userDrawn="1"/>
        </p:nvPicPr>
        <p:blipFill>
          <a:blip r:embed="rId2"/>
          <a:stretch>
            <a:fillRect/>
          </a:stretch>
        </p:blipFill>
        <p:spPr>
          <a:xfrm>
            <a:off x="10786782" y="5412909"/>
            <a:ext cx="1396997" cy="1396997"/>
          </a:xfrm>
          <a:prstGeom prst="rect">
            <a:avLst/>
          </a:prstGeom>
        </p:spPr>
      </p:pic>
    </p:spTree>
    <p:extLst>
      <p:ext uri="{BB962C8B-B14F-4D97-AF65-F5344CB8AC3E}">
        <p14:creationId xmlns:p14="http://schemas.microsoft.com/office/powerpoint/2010/main" val="12201391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verskrift, tekst og innhold med person">
    <p:spTree>
      <p:nvGrpSpPr>
        <p:cNvPr id="1" name=""/>
        <p:cNvGrpSpPr/>
        <p:nvPr/>
      </p:nvGrpSpPr>
      <p:grpSpPr>
        <a:xfrm>
          <a:off x="0" y="0"/>
          <a:ext cx="0" cy="0"/>
          <a:chOff x="0" y="0"/>
          <a:chExt cx="0" cy="0"/>
        </a:xfrm>
      </p:grpSpPr>
      <p:pic>
        <p:nvPicPr>
          <p:cNvPr id="18" name="Bilde 17">
            <a:extLst>
              <a:ext uri="{FF2B5EF4-FFF2-40B4-BE49-F238E27FC236}">
                <a16:creationId xmlns:a16="http://schemas.microsoft.com/office/drawing/2014/main" id="{8733441E-20D3-1E6D-0CCD-65B1EF0B12B0}"/>
              </a:ext>
            </a:extLst>
          </p:cNvPr>
          <p:cNvPicPr>
            <a:picLocks noChangeAspect="1"/>
          </p:cNvPicPr>
          <p:nvPr userDrawn="1"/>
        </p:nvPicPr>
        <p:blipFill>
          <a:blip r:embed="rId2"/>
          <a:stretch>
            <a:fillRect/>
          </a:stretch>
        </p:blipFill>
        <p:spPr>
          <a:xfrm>
            <a:off x="4865147" y="3011696"/>
            <a:ext cx="2136183" cy="3167443"/>
          </a:xfrm>
          <a:prstGeom prst="rect">
            <a:avLst/>
          </a:prstGeom>
        </p:spPr>
      </p:pic>
      <p:sp>
        <p:nvSpPr>
          <p:cNvPr id="2" name="Tittel 1">
            <a:extLst>
              <a:ext uri="{FF2B5EF4-FFF2-40B4-BE49-F238E27FC236}">
                <a16:creationId xmlns:a16="http://schemas.microsoft.com/office/drawing/2014/main" id="{188D16CD-C735-8E47-A4D1-FA3C29E47614}"/>
              </a:ext>
            </a:extLst>
          </p:cNvPr>
          <p:cNvSpPr>
            <a:spLocks noGrp="1"/>
          </p:cNvSpPr>
          <p:nvPr>
            <p:ph type="title"/>
          </p:nvPr>
        </p:nvSpPr>
        <p:spPr>
          <a:xfrm>
            <a:off x="678561" y="728663"/>
            <a:ext cx="5130102" cy="1404936"/>
          </a:xfrm>
        </p:spPr>
        <p:txBody>
          <a:bodyPr anchor="t">
            <a:normAutofit/>
          </a:bodyPr>
          <a:lstStyle>
            <a:lvl1pPr>
              <a:defRPr sz="4000">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4" name="Plassholder for tekst 3">
            <a:extLst>
              <a:ext uri="{FF2B5EF4-FFF2-40B4-BE49-F238E27FC236}">
                <a16:creationId xmlns:a16="http://schemas.microsoft.com/office/drawing/2014/main" id="{70E450A8-D7AC-4E45-A55F-C10ED03A02D1}"/>
              </a:ext>
            </a:extLst>
          </p:cNvPr>
          <p:cNvSpPr>
            <a:spLocks noGrp="1"/>
          </p:cNvSpPr>
          <p:nvPr>
            <p:ph type="body" sz="half" idx="2"/>
          </p:nvPr>
        </p:nvSpPr>
        <p:spPr>
          <a:xfrm>
            <a:off x="678561" y="2440052"/>
            <a:ext cx="5130102" cy="3738060"/>
          </a:xfrm>
        </p:spPr>
        <p:txBody>
          <a:bodyPr>
            <a:normAutofit/>
          </a:bodyPr>
          <a:lstStyle>
            <a:lvl1pPr marL="285750" indent="-285750">
              <a:buFont typeface="Arial" panose="020B0604020202020204" pitchFamily="34" charset="0"/>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59B1235D-000A-7445-899E-AEC98A70D556}"/>
              </a:ext>
            </a:extLst>
          </p:cNvPr>
          <p:cNvSpPr>
            <a:spLocks noGrp="1"/>
          </p:cNvSpPr>
          <p:nvPr>
            <p:ph sz="quarter" idx="17"/>
          </p:nvPr>
        </p:nvSpPr>
        <p:spPr>
          <a:xfrm>
            <a:off x="6096000" y="728663"/>
            <a:ext cx="5257800"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3" name="Bilde 2">
            <a:extLst>
              <a:ext uri="{FF2B5EF4-FFF2-40B4-BE49-F238E27FC236}">
                <a16:creationId xmlns:a16="http://schemas.microsoft.com/office/drawing/2014/main" id="{74A66D34-C796-DBE3-CC8C-F9760070F5E1}"/>
              </a:ext>
            </a:extLst>
          </p:cNvPr>
          <p:cNvPicPr>
            <a:picLocks noChangeAspect="1"/>
          </p:cNvPicPr>
          <p:nvPr userDrawn="1"/>
        </p:nvPicPr>
        <p:blipFill>
          <a:blip r:embed="rId3"/>
          <a:stretch>
            <a:fillRect/>
          </a:stretch>
        </p:blipFill>
        <p:spPr>
          <a:xfrm>
            <a:off x="10786782" y="5430838"/>
            <a:ext cx="1396997" cy="1396997"/>
          </a:xfrm>
          <a:prstGeom prst="rect">
            <a:avLst/>
          </a:prstGeom>
        </p:spPr>
      </p:pic>
    </p:spTree>
    <p:extLst>
      <p:ext uri="{BB962C8B-B14F-4D97-AF65-F5344CB8AC3E}">
        <p14:creationId xmlns:p14="http://schemas.microsoft.com/office/powerpoint/2010/main" val="3077786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4DEF69F-A39C-466C-A012-54C08A47D317}"/>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E6CB1D6A-56A9-46DA-AC5B-9AA478A12E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8A5CA8F2-9C1B-499A-8716-14A70356288E}"/>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264F462A-1FE6-4930-BDF4-804FD6F64C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686F07C6-0841-4228-BD06-0913A26A22AB}"/>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BE49C8BC-C52B-4F89-8FD8-D9CE2FCEF004}"/>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8" name="Plassholder for bunntekst 7">
            <a:extLst>
              <a:ext uri="{FF2B5EF4-FFF2-40B4-BE49-F238E27FC236}">
                <a16:creationId xmlns:a16="http://schemas.microsoft.com/office/drawing/2014/main" id="{559BA622-3328-4B33-A213-2687D072DEFF}"/>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7949391D-768E-42AE-A09B-1CDFE5FCA128}"/>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9178485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Kun bilde og teks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5BBFBE21-1389-AB44-B1DB-B072799529F0}"/>
              </a:ext>
            </a:extLst>
          </p:cNvPr>
          <p:cNvSpPr>
            <a:spLocks noGrp="1"/>
          </p:cNvSpPr>
          <p:nvPr>
            <p:ph type="body" sz="quarter" idx="17"/>
          </p:nvPr>
        </p:nvSpPr>
        <p:spPr>
          <a:xfrm>
            <a:off x="7572375" y="728663"/>
            <a:ext cx="3781425" cy="5437187"/>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ilde 5">
            <a:extLst>
              <a:ext uri="{FF2B5EF4-FFF2-40B4-BE49-F238E27FC236}">
                <a16:creationId xmlns:a16="http://schemas.microsoft.com/office/drawing/2014/main" id="{076915CD-C366-7F4F-913F-ACDF0ED7DAC3}"/>
              </a:ext>
            </a:extLst>
          </p:cNvPr>
          <p:cNvSpPr>
            <a:spLocks noGrp="1"/>
          </p:cNvSpPr>
          <p:nvPr>
            <p:ph type="pic" sz="quarter" idx="18"/>
          </p:nvPr>
        </p:nvSpPr>
        <p:spPr>
          <a:xfrm>
            <a:off x="334963" y="333375"/>
            <a:ext cx="6908800" cy="6191250"/>
          </a:xfrm>
        </p:spPr>
        <p:txBody>
          <a:bodyPr/>
          <a:lstStyle/>
          <a:p>
            <a:r>
              <a:rPr lang="nb-NO"/>
              <a:t>Klikk på ikonet for å legge til et bilde</a:t>
            </a:r>
          </a:p>
        </p:txBody>
      </p:sp>
      <p:pic>
        <p:nvPicPr>
          <p:cNvPr id="2" name="Bilde 1">
            <a:extLst>
              <a:ext uri="{FF2B5EF4-FFF2-40B4-BE49-F238E27FC236}">
                <a16:creationId xmlns:a16="http://schemas.microsoft.com/office/drawing/2014/main" id="{5B2AE9C3-1E60-5964-900D-B23D76074934}"/>
              </a:ext>
            </a:extLst>
          </p:cNvPr>
          <p:cNvPicPr>
            <a:picLocks noChangeAspect="1"/>
          </p:cNvPicPr>
          <p:nvPr userDrawn="1"/>
        </p:nvPicPr>
        <p:blipFill>
          <a:blip r:embed="rId2"/>
          <a:stretch>
            <a:fillRect/>
          </a:stretch>
        </p:blipFill>
        <p:spPr>
          <a:xfrm>
            <a:off x="10795003" y="5467351"/>
            <a:ext cx="1396997" cy="1396997"/>
          </a:xfrm>
          <a:prstGeom prst="rect">
            <a:avLst/>
          </a:prstGeom>
        </p:spPr>
      </p:pic>
    </p:spTree>
    <p:extLst>
      <p:ext uri="{BB962C8B-B14F-4D97-AF65-F5344CB8AC3E}">
        <p14:creationId xmlns:p14="http://schemas.microsoft.com/office/powerpoint/2010/main" val="35819841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verskrift, tabellplass">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EF4ED1-4762-3B40-AF3C-FD2E65FF6160}"/>
              </a:ext>
            </a:extLst>
          </p:cNvPr>
          <p:cNvSpPr>
            <a:spLocks noGrp="1"/>
          </p:cNvSpPr>
          <p:nvPr>
            <p:ph type="title"/>
          </p:nvPr>
        </p:nvSpPr>
        <p:spPr>
          <a:xfrm>
            <a:off x="658813" y="754694"/>
            <a:ext cx="7237412" cy="692142"/>
          </a:xfrm>
        </p:spPr>
        <p:txBody>
          <a:bodyPr/>
          <a:lstStyle/>
          <a:p>
            <a:r>
              <a:rPr lang="nb-NO"/>
              <a:t>Klikk for å redigere tittelstil</a:t>
            </a:r>
          </a:p>
        </p:txBody>
      </p:sp>
      <p:sp>
        <p:nvSpPr>
          <p:cNvPr id="3" name="Plassholder for dato 2">
            <a:extLst>
              <a:ext uri="{FF2B5EF4-FFF2-40B4-BE49-F238E27FC236}">
                <a16:creationId xmlns:a16="http://schemas.microsoft.com/office/drawing/2014/main" id="{0DD6D72C-ADAC-1D43-883D-68E2DF13442A}"/>
              </a:ext>
            </a:extLst>
          </p:cNvPr>
          <p:cNvSpPr>
            <a:spLocks noGrp="1"/>
          </p:cNvSpPr>
          <p:nvPr>
            <p:ph type="dt" sz="half" idx="10"/>
          </p:nvPr>
        </p:nvSpPr>
        <p:spPr/>
        <p:txBody>
          <a:bodyPr/>
          <a:lstStyle/>
          <a:p>
            <a:fld id="{D1009476-28A5-9B42-B318-BA85BEC2BF55}" type="datetime1">
              <a:rPr lang="nb-NO" smtClean="0"/>
              <a:t>05.06.2025</a:t>
            </a:fld>
            <a:endParaRPr lang="nb-NO"/>
          </a:p>
        </p:txBody>
      </p:sp>
      <p:sp>
        <p:nvSpPr>
          <p:cNvPr id="4" name="Plassholder for bunntekst 3">
            <a:extLst>
              <a:ext uri="{FF2B5EF4-FFF2-40B4-BE49-F238E27FC236}">
                <a16:creationId xmlns:a16="http://schemas.microsoft.com/office/drawing/2014/main" id="{7BE05BEA-DBFD-4A4A-81CB-93454B6DBDA7}"/>
              </a:ext>
            </a:extLst>
          </p:cNvPr>
          <p:cNvSpPr>
            <a:spLocks noGrp="1"/>
          </p:cNvSpPr>
          <p:nvPr>
            <p:ph type="ftr" sz="quarter" idx="11"/>
          </p:nvPr>
        </p:nvSpPr>
        <p:spPr/>
        <p:txBody>
          <a:bodyPr/>
          <a:lstStyle/>
          <a:p>
            <a:endParaRPr lang="nb-NO"/>
          </a:p>
        </p:txBody>
      </p:sp>
      <p:sp>
        <p:nvSpPr>
          <p:cNvPr id="6" name="Plassholder for tabell 5">
            <a:extLst>
              <a:ext uri="{FF2B5EF4-FFF2-40B4-BE49-F238E27FC236}">
                <a16:creationId xmlns:a16="http://schemas.microsoft.com/office/drawing/2014/main" id="{F6BAA7D8-A06A-3A43-9CBF-E273C8C1186E}"/>
              </a:ext>
            </a:extLst>
          </p:cNvPr>
          <p:cNvSpPr>
            <a:spLocks noGrp="1"/>
          </p:cNvSpPr>
          <p:nvPr>
            <p:ph type="tbl" sz="quarter" idx="12"/>
          </p:nvPr>
        </p:nvSpPr>
        <p:spPr>
          <a:xfrm>
            <a:off x="658813" y="1844674"/>
            <a:ext cx="10693400" cy="4321175"/>
          </a:xfrm>
        </p:spPr>
        <p:style>
          <a:lnRef idx="2">
            <a:schemeClr val="accent5"/>
          </a:lnRef>
          <a:fillRef idx="1">
            <a:schemeClr val="lt1"/>
          </a:fillRef>
          <a:effectRef idx="0">
            <a:schemeClr val="accent5"/>
          </a:effectRef>
          <a:fontRef idx="minor">
            <a:schemeClr val="dk1"/>
          </a:fontRef>
        </p:style>
        <p:txBody>
          <a:bodyPr/>
          <a:lstStyle>
            <a:lvl1pPr>
              <a:defRPr>
                <a:solidFill>
                  <a:srgbClr val="000000"/>
                </a:solidFill>
              </a:defRPr>
            </a:lvl1pPr>
          </a:lstStyle>
          <a:p>
            <a:r>
              <a:rPr lang="nb-NO"/>
              <a:t>Klikk ikonet for å legge til en tabell</a:t>
            </a:r>
          </a:p>
        </p:txBody>
      </p:sp>
      <p:pic>
        <p:nvPicPr>
          <p:cNvPr id="5" name="Bilde 4">
            <a:extLst>
              <a:ext uri="{FF2B5EF4-FFF2-40B4-BE49-F238E27FC236}">
                <a16:creationId xmlns:a16="http://schemas.microsoft.com/office/drawing/2014/main" id="{E90B899E-5FBF-0E60-E73E-D10ABF4F5E75}"/>
              </a:ext>
            </a:extLst>
          </p:cNvPr>
          <p:cNvPicPr>
            <a:picLocks noChangeAspect="1"/>
          </p:cNvPicPr>
          <p:nvPr userDrawn="1"/>
        </p:nvPicPr>
        <p:blipFill>
          <a:blip r:embed="rId2"/>
          <a:stretch>
            <a:fillRect/>
          </a:stretch>
        </p:blipFill>
        <p:spPr>
          <a:xfrm>
            <a:off x="10834688" y="5461003"/>
            <a:ext cx="1396997" cy="1396997"/>
          </a:xfrm>
          <a:prstGeom prst="rect">
            <a:avLst/>
          </a:prstGeom>
        </p:spPr>
      </p:pic>
    </p:spTree>
    <p:extLst>
      <p:ext uri="{BB962C8B-B14F-4D97-AF65-F5344CB8AC3E}">
        <p14:creationId xmlns:p14="http://schemas.microsoft.com/office/powerpoint/2010/main" val="368521259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A597564-87FD-2C40-B3C4-01845C8C9F75}"/>
              </a:ext>
            </a:extLst>
          </p:cNvPr>
          <p:cNvSpPr>
            <a:spLocks noGrp="1"/>
          </p:cNvSpPr>
          <p:nvPr>
            <p:ph type="title"/>
          </p:nvPr>
        </p:nvSpPr>
        <p:spPr>
          <a:xfrm>
            <a:off x="658813" y="357123"/>
            <a:ext cx="10515600" cy="622427"/>
          </a:xfrm>
          <a:solidFill>
            <a:schemeClr val="accent1"/>
          </a:solidFill>
        </p:spPr>
        <p:txBody>
          <a:bodyPr>
            <a:noAutofit/>
          </a:bodyPr>
          <a:lstStyle>
            <a:lvl1pPr>
              <a:defRPr sz="4000" b="0">
                <a:solidFill>
                  <a:srgbClr val="FFFFFF"/>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nb-NO"/>
              <a:t>Klikk for å redigere tittelstil</a:t>
            </a:r>
          </a:p>
        </p:txBody>
      </p:sp>
      <p:sp>
        <p:nvSpPr>
          <p:cNvPr id="3" name="Plassholder for tekst 2">
            <a:extLst>
              <a:ext uri="{FF2B5EF4-FFF2-40B4-BE49-F238E27FC236}">
                <a16:creationId xmlns:a16="http://schemas.microsoft.com/office/drawing/2014/main" id="{0CB03B73-ECF7-0E41-B6E4-5794B1E464C5}"/>
              </a:ext>
            </a:extLst>
          </p:cNvPr>
          <p:cNvSpPr>
            <a:spLocks noGrp="1"/>
          </p:cNvSpPr>
          <p:nvPr>
            <p:ph type="body" idx="1"/>
          </p:nvPr>
        </p:nvSpPr>
        <p:spPr>
          <a:xfrm>
            <a:off x="658814" y="1219199"/>
            <a:ext cx="4860924" cy="914401"/>
          </a:xfrm>
        </p:spPr>
        <p:txBody>
          <a:bodyPr anchor="b">
            <a:normAutofit/>
          </a:bodyPr>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7A9B6FFB-8431-074C-A7ED-0AA139F0B4F0}"/>
              </a:ext>
            </a:extLst>
          </p:cNvPr>
          <p:cNvSpPr>
            <a:spLocks noGrp="1"/>
          </p:cNvSpPr>
          <p:nvPr>
            <p:ph sz="half" idx="2"/>
          </p:nvPr>
        </p:nvSpPr>
        <p:spPr>
          <a:xfrm>
            <a:off x="669323" y="2420939"/>
            <a:ext cx="4850415"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0BCBBB46-FBAE-D64D-9145-43B8C613A0A9}"/>
              </a:ext>
            </a:extLst>
          </p:cNvPr>
          <p:cNvSpPr>
            <a:spLocks noGrp="1"/>
          </p:cNvSpPr>
          <p:nvPr>
            <p:ph type="body" sz="quarter" idx="3" hasCustomPrompt="1"/>
          </p:nvPr>
        </p:nvSpPr>
        <p:spPr>
          <a:xfrm>
            <a:off x="6096000" y="1198959"/>
            <a:ext cx="5269898" cy="934641"/>
          </a:xfrm>
        </p:spPr>
        <p:txBody>
          <a:bodyPr anchor="b"/>
          <a:lstStyle>
            <a:lvl1pPr marL="0" indent="0">
              <a:buNone/>
              <a:defRPr sz="2400" b="0" i="0">
                <a:latin typeface="Roboto Medium" panose="02000000000000000000" pitchFamily="2" charset="0"/>
                <a:ea typeface="Roboto Medium" panose="02000000000000000000" pitchFamily="2" charset="0"/>
                <a:cs typeface="Roboto Medium"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 </a:t>
            </a:r>
          </a:p>
        </p:txBody>
      </p:sp>
      <p:sp>
        <p:nvSpPr>
          <p:cNvPr id="6" name="Plassholder for innhold 5">
            <a:extLst>
              <a:ext uri="{FF2B5EF4-FFF2-40B4-BE49-F238E27FC236}">
                <a16:creationId xmlns:a16="http://schemas.microsoft.com/office/drawing/2014/main" id="{E6D9875D-C926-C04F-81BE-7C80D8495800}"/>
              </a:ext>
            </a:extLst>
          </p:cNvPr>
          <p:cNvSpPr>
            <a:spLocks noGrp="1"/>
          </p:cNvSpPr>
          <p:nvPr>
            <p:ph sz="quarter" idx="4"/>
          </p:nvPr>
        </p:nvSpPr>
        <p:spPr>
          <a:xfrm>
            <a:off x="6106510" y="2420939"/>
            <a:ext cx="5259388" cy="3744912"/>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7" name="Bilde 6">
            <a:extLst>
              <a:ext uri="{FF2B5EF4-FFF2-40B4-BE49-F238E27FC236}">
                <a16:creationId xmlns:a16="http://schemas.microsoft.com/office/drawing/2014/main" id="{61E4F6CF-96DF-2D63-D87F-FEB8CDB47141}"/>
              </a:ext>
            </a:extLst>
          </p:cNvPr>
          <p:cNvPicPr>
            <a:picLocks noChangeAspect="1"/>
          </p:cNvPicPr>
          <p:nvPr userDrawn="1"/>
        </p:nvPicPr>
        <p:blipFill>
          <a:blip r:embed="rId2"/>
          <a:stretch>
            <a:fillRect/>
          </a:stretch>
        </p:blipFill>
        <p:spPr>
          <a:xfrm>
            <a:off x="10786782" y="5461003"/>
            <a:ext cx="1396997" cy="1396997"/>
          </a:xfrm>
          <a:prstGeom prst="rect">
            <a:avLst/>
          </a:prstGeom>
        </p:spPr>
      </p:pic>
    </p:spTree>
    <p:extLst>
      <p:ext uri="{BB962C8B-B14F-4D97-AF65-F5344CB8AC3E}">
        <p14:creationId xmlns:p14="http://schemas.microsoft.com/office/powerpoint/2010/main" val="28015905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Overskrift, innhold og innhold i boks, med Isa">
  <p:cSld name="1_Overskrift, innhold og innhold i boks, med Isa">
    <p:spTree>
      <p:nvGrpSpPr>
        <p:cNvPr id="1" name="Shape 32"/>
        <p:cNvGrpSpPr/>
        <p:nvPr/>
      </p:nvGrpSpPr>
      <p:grpSpPr>
        <a:xfrm>
          <a:off x="0" y="0"/>
          <a:ext cx="0" cy="0"/>
          <a:chOff x="0" y="0"/>
          <a:chExt cx="0" cy="0"/>
        </a:xfrm>
      </p:grpSpPr>
      <p:sp>
        <p:nvSpPr>
          <p:cNvPr id="33" name="Google Shape;33;p5"/>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lvl="0" indent="0" algn="r" rtl="0">
              <a:spcBef>
                <a:spcPts val="0"/>
              </a:spcBef>
              <a:spcAft>
                <a:spcPts val="0"/>
              </a:spcAft>
              <a:buNone/>
            </a:pPr>
            <a:fld id="{00000000-1234-1234-1234-123412341234}" type="slidenum">
              <a:rPr lang="no-NO"/>
              <a:t>‹#›</a:t>
            </a:fld>
            <a:endParaRPr/>
          </a:p>
        </p:txBody>
      </p:sp>
      <p:sp>
        <p:nvSpPr>
          <p:cNvPr id="34" name="Google Shape;34;p5"/>
          <p:cNvSpPr/>
          <p:nvPr/>
        </p:nvSpPr>
        <p:spPr>
          <a:xfrm>
            <a:off x="5808662" y="351679"/>
            <a:ext cx="5545137" cy="58324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35" name="Google Shape;35;p5"/>
          <p:cNvSpPr txBox="1">
            <a:spLocks noGrp="1"/>
          </p:cNvSpPr>
          <p:nvPr>
            <p:ph type="body" idx="1"/>
          </p:nvPr>
        </p:nvSpPr>
        <p:spPr>
          <a:xfrm>
            <a:off x="678560" y="2420938"/>
            <a:ext cx="4844700" cy="3756025"/>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096000" y="746592"/>
            <a:ext cx="4972397" cy="5111306"/>
          </a:xfrm>
          <a:prstGeom prst="rect">
            <a:avLst/>
          </a:prstGeom>
          <a:noFill/>
          <a:ln>
            <a:noFill/>
          </a:ln>
        </p:spPr>
        <p:txBody>
          <a:bodyPr spcFirstLastPara="1" wrap="square" lIns="0" tIns="45700" rIns="91425" bIns="45700" anchor="t" anchorCtr="0">
            <a:normAutofit/>
          </a:bodyPr>
          <a:lstStyle>
            <a:lvl1pPr marL="457200" lvl="0" indent="-342900" algn="l">
              <a:lnSpc>
                <a:spcPct val="119444"/>
              </a:lnSpc>
              <a:spcBef>
                <a:spcPts val="1000"/>
              </a:spcBef>
              <a:spcAft>
                <a:spcPts val="0"/>
              </a:spcAft>
              <a:buSzPts val="1800"/>
              <a:buChar char="•"/>
              <a:defRPr/>
            </a:lvl1pPr>
            <a:lvl2pPr marL="914400" lvl="1" indent="-342900" algn="l">
              <a:lnSpc>
                <a:spcPct val="119444"/>
              </a:lnSpc>
              <a:spcBef>
                <a:spcPts val="500"/>
              </a:spcBef>
              <a:spcAft>
                <a:spcPts val="0"/>
              </a:spcAft>
              <a:buSzPts val="1800"/>
              <a:buChar char="•"/>
              <a:defRPr/>
            </a:lvl2pPr>
            <a:lvl3pPr marL="1371600" lvl="2" indent="-342900" algn="l">
              <a:lnSpc>
                <a:spcPct val="119444"/>
              </a:lnSpc>
              <a:spcBef>
                <a:spcPts val="500"/>
              </a:spcBef>
              <a:spcAft>
                <a:spcPts val="0"/>
              </a:spcAft>
              <a:buSzPts val="1800"/>
              <a:buChar char="•"/>
              <a:defRPr/>
            </a:lvl3pPr>
            <a:lvl4pPr marL="1828800" lvl="3" indent="-342900" algn="l">
              <a:lnSpc>
                <a:spcPct val="119444"/>
              </a:lnSpc>
              <a:spcBef>
                <a:spcPts val="500"/>
              </a:spcBef>
              <a:spcAft>
                <a:spcPts val="0"/>
              </a:spcAft>
              <a:buSzPts val="1800"/>
              <a:buChar char="•"/>
              <a:defRPr/>
            </a:lvl4pPr>
            <a:lvl5pPr marL="2286000" lvl="4" indent="-342900" algn="l">
              <a:lnSpc>
                <a:spcPct val="119444"/>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7" name="Google Shape;37;p5"/>
          <p:cNvPicPr preferRelativeResize="0"/>
          <p:nvPr/>
        </p:nvPicPr>
        <p:blipFill rotWithShape="1">
          <a:blip r:embed="rId2">
            <a:alphaModFix/>
          </a:blip>
          <a:srcRect/>
          <a:stretch/>
        </p:blipFill>
        <p:spPr>
          <a:xfrm>
            <a:off x="10789293" y="3021967"/>
            <a:ext cx="2135490" cy="3166416"/>
          </a:xfrm>
          <a:prstGeom prst="rect">
            <a:avLst/>
          </a:prstGeom>
          <a:noFill/>
          <a:ln>
            <a:noFill/>
          </a:ln>
        </p:spPr>
      </p:pic>
      <p:sp>
        <p:nvSpPr>
          <p:cNvPr id="38" name="Google Shape;38;p5"/>
          <p:cNvSpPr txBox="1">
            <a:spLocks noGrp="1"/>
          </p:cNvSpPr>
          <p:nvPr>
            <p:ph type="title"/>
          </p:nvPr>
        </p:nvSpPr>
        <p:spPr>
          <a:xfrm>
            <a:off x="678561" y="728663"/>
            <a:ext cx="5130102" cy="1404936"/>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4000"/>
              <a:buFont typeface="Roboto Medium"/>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1989668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Overskrift, tabellplass">
  <p:cSld name="1_Overskrift, tabellplas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658813" y="754694"/>
            <a:ext cx="7237412" cy="69214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Tx/>
              <a:buSzPts val="1400"/>
              <a:buFontTx/>
              <a:buNone/>
              <a:tabLst/>
              <a:defRPr/>
            </a:pPr>
            <a:endParaRPr kumimoji="0" sz="1200" b="0" i="0" u="none" strike="noStrike" kern="1200" cap="none" spc="0" normalizeH="0" baseline="0" noProof="0">
              <a:ln>
                <a:noFill/>
              </a:ln>
              <a:solidFill>
                <a:srgbClr val="404140">
                  <a:tint val="75000"/>
                </a:srgbClr>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50" name="Google Shape;50;p8"/>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Tx/>
              <a:buSzPts val="1400"/>
              <a:buFontTx/>
              <a:buNone/>
              <a:tabLst/>
              <a:defRPr/>
            </a:pPr>
            <a:endParaRPr kumimoji="0" sz="1200" b="0" i="0" u="none" strike="noStrike" kern="1200" cap="none" spc="0" normalizeH="0" baseline="0" noProof="0">
              <a:ln>
                <a:noFill/>
              </a:ln>
              <a:solidFill>
                <a:srgbClr val="404140">
                  <a:tint val="75000"/>
                </a:srgbClr>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51" name="Google Shape;51;p8"/>
          <p:cNvSpPr txBox="1">
            <a:spLocks noGrp="1"/>
          </p:cNvSpPr>
          <p:nvPr>
            <p:ph type="sldNum" idx="12"/>
          </p:nvPr>
        </p:nvSpPr>
        <p:spPr>
          <a:xfrm>
            <a:off x="11353799" y="6178112"/>
            <a:ext cx="838201" cy="365125"/>
          </a:xfrm>
          <a:prstGeom prst="rect">
            <a:avLst/>
          </a:prstGeom>
          <a:solidFill>
            <a:schemeClr val="lt1"/>
          </a:solidFill>
          <a:ln>
            <a:noFill/>
          </a:ln>
        </p:spPr>
        <p:txBody>
          <a:bodyPr spcFirstLastPara="1" wrap="square" lIns="91425" tIns="45700" rIns="180000" bIns="45700" anchor="t" anchorCtr="0">
            <a:noAutofit/>
          </a:bodyPr>
          <a:lstStyle>
            <a:lvl1pPr marL="0" marR="0" lvl="0" indent="0" algn="r" rtl="0">
              <a:spcBef>
                <a:spcPts val="0"/>
              </a:spcBef>
              <a:buNone/>
              <a:defRPr sz="1800" b="0" i="0" u="none" strike="noStrike" cap="none">
                <a:solidFill>
                  <a:schemeClr val="dk1"/>
                </a:solidFill>
                <a:latin typeface="Roboto Medium"/>
                <a:ea typeface="Roboto Medium"/>
                <a:cs typeface="Roboto Medium"/>
                <a:sym typeface="Roboto Medium"/>
              </a:defRPr>
            </a:lvl1pPr>
            <a:lvl2pPr marL="0" marR="0" lvl="1" indent="0" algn="r" rtl="0">
              <a:spcBef>
                <a:spcPts val="0"/>
              </a:spcBef>
              <a:buNone/>
              <a:defRPr sz="1800" b="0" i="0" u="none" strike="noStrike" cap="none">
                <a:solidFill>
                  <a:schemeClr val="dk1"/>
                </a:solidFill>
                <a:latin typeface="Roboto Medium"/>
                <a:ea typeface="Roboto Medium"/>
                <a:cs typeface="Roboto Medium"/>
                <a:sym typeface="Roboto Medium"/>
              </a:defRPr>
            </a:lvl2pPr>
            <a:lvl3pPr marL="0" marR="0" lvl="2" indent="0" algn="r" rtl="0">
              <a:spcBef>
                <a:spcPts val="0"/>
              </a:spcBef>
              <a:buNone/>
              <a:defRPr sz="1800" b="0" i="0" u="none" strike="noStrike" cap="none">
                <a:solidFill>
                  <a:schemeClr val="dk1"/>
                </a:solidFill>
                <a:latin typeface="Roboto Medium"/>
                <a:ea typeface="Roboto Medium"/>
                <a:cs typeface="Roboto Medium"/>
                <a:sym typeface="Roboto Medium"/>
              </a:defRPr>
            </a:lvl3pPr>
            <a:lvl4pPr marL="0" marR="0" lvl="3" indent="0" algn="r" rtl="0">
              <a:spcBef>
                <a:spcPts val="0"/>
              </a:spcBef>
              <a:buNone/>
              <a:defRPr sz="1800" b="0" i="0" u="none" strike="noStrike" cap="none">
                <a:solidFill>
                  <a:schemeClr val="dk1"/>
                </a:solidFill>
                <a:latin typeface="Roboto Medium"/>
                <a:ea typeface="Roboto Medium"/>
                <a:cs typeface="Roboto Medium"/>
                <a:sym typeface="Roboto Medium"/>
              </a:defRPr>
            </a:lvl4pPr>
            <a:lvl5pPr marL="0" marR="0" lvl="4" indent="0" algn="r" rtl="0">
              <a:spcBef>
                <a:spcPts val="0"/>
              </a:spcBef>
              <a:buNone/>
              <a:defRPr sz="1800" b="0" i="0" u="none" strike="noStrike" cap="none">
                <a:solidFill>
                  <a:schemeClr val="dk1"/>
                </a:solidFill>
                <a:latin typeface="Roboto Medium"/>
                <a:ea typeface="Roboto Medium"/>
                <a:cs typeface="Roboto Medium"/>
                <a:sym typeface="Roboto Medium"/>
              </a:defRPr>
            </a:lvl5pPr>
            <a:lvl6pPr marL="0" marR="0" lvl="5" indent="0" algn="r" rtl="0">
              <a:spcBef>
                <a:spcPts val="0"/>
              </a:spcBef>
              <a:buNone/>
              <a:defRPr sz="1800" b="0" i="0" u="none" strike="noStrike" cap="none">
                <a:solidFill>
                  <a:schemeClr val="dk1"/>
                </a:solidFill>
                <a:latin typeface="Roboto Medium"/>
                <a:ea typeface="Roboto Medium"/>
                <a:cs typeface="Roboto Medium"/>
                <a:sym typeface="Roboto Medium"/>
              </a:defRPr>
            </a:lvl6pPr>
            <a:lvl7pPr marL="0" marR="0" lvl="6" indent="0" algn="r" rtl="0">
              <a:spcBef>
                <a:spcPts val="0"/>
              </a:spcBef>
              <a:buNone/>
              <a:defRPr sz="1800" b="0" i="0" u="none" strike="noStrike" cap="none">
                <a:solidFill>
                  <a:schemeClr val="dk1"/>
                </a:solidFill>
                <a:latin typeface="Roboto Medium"/>
                <a:ea typeface="Roboto Medium"/>
                <a:cs typeface="Roboto Medium"/>
                <a:sym typeface="Roboto Medium"/>
              </a:defRPr>
            </a:lvl7pPr>
            <a:lvl8pPr marL="0" marR="0" lvl="7" indent="0" algn="r" rtl="0">
              <a:spcBef>
                <a:spcPts val="0"/>
              </a:spcBef>
              <a:buNone/>
              <a:defRPr sz="1800" b="0" i="0" u="none" strike="noStrike" cap="none">
                <a:solidFill>
                  <a:schemeClr val="dk1"/>
                </a:solidFill>
                <a:latin typeface="Roboto Medium"/>
                <a:ea typeface="Roboto Medium"/>
                <a:cs typeface="Roboto Medium"/>
                <a:sym typeface="Roboto Medium"/>
              </a:defRPr>
            </a:lvl8pPr>
            <a:lvl9pPr marL="0" marR="0" lvl="8" indent="0" algn="r" rtl="0">
              <a:spcBef>
                <a:spcPts val="0"/>
              </a:spcBef>
              <a:buNone/>
              <a:defRPr sz="1800" b="0" i="0" u="none" strike="noStrike" cap="none">
                <a:solidFill>
                  <a:schemeClr val="dk1"/>
                </a:solidFill>
                <a:latin typeface="Roboto Medium"/>
                <a:ea typeface="Roboto Medium"/>
                <a:cs typeface="Roboto Medium"/>
                <a:sym typeface="Roboto Medium"/>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no-NO" sz="1800" b="0" i="0" u="none" strike="noStrike" kern="1200" cap="none" spc="0" normalizeH="0" baseline="0" noProof="0">
                <a:ln>
                  <a:noFill/>
                </a:ln>
                <a:solidFill>
                  <a:srgbClr val="404140"/>
                </a:solidFill>
                <a:effectLst/>
                <a:uLnTx/>
                <a:uFillTx/>
                <a:latin typeface="Roboto Medium"/>
                <a:ea typeface="Roboto Medium"/>
                <a:cs typeface="Roboto Medium"/>
                <a:sym typeface="Roboto Medium"/>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sz="1800" b="0" i="0" u="none" strike="noStrike" kern="1200" cap="none" spc="0" normalizeH="0" baseline="0" noProof="0">
              <a:ln>
                <a:noFill/>
              </a:ln>
              <a:solidFill>
                <a:srgbClr val="404140"/>
              </a:solidFill>
              <a:effectLst/>
              <a:uLnTx/>
              <a:uFillTx/>
              <a:latin typeface="Roboto Medium"/>
              <a:ea typeface="Roboto Medium"/>
              <a:cs typeface="Roboto Medium"/>
              <a:sym typeface="Roboto Medium"/>
            </a:endParaRPr>
          </a:p>
        </p:txBody>
      </p:sp>
    </p:spTree>
    <p:extLst>
      <p:ext uri="{BB962C8B-B14F-4D97-AF65-F5344CB8AC3E}">
        <p14:creationId xmlns:p14="http://schemas.microsoft.com/office/powerpoint/2010/main" val="26216896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FE3B77-F61D-450D-BE2A-EF133198DCAA}"/>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479F83B5-0F2E-47F4-8A76-0BB9E5FDD718}"/>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87D8461C-2314-478D-8A60-D9004C6F55C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88AE1C-1C4F-4CCD-A924-2EF2F5C5BFA8}" type="datetimeFigureOut">
              <a:rPr kumimoji="0" lang="nb-NO" sz="1200" b="0" i="0" u="none" strike="noStrike" kern="1200" cap="none" spc="0" normalizeH="0" baseline="0" noProof="0" smtClean="0">
                <a:ln>
                  <a:noFill/>
                </a:ln>
                <a:solidFill>
                  <a:srgbClr val="404140">
                    <a:tint val="75000"/>
                  </a:srgbClr>
                </a:solidFill>
                <a:effectLst/>
                <a:uLnTx/>
                <a:uFillTx/>
                <a:latin typeface="Roboto" panose="02000000000000000000" pitchFamily="2" charset="0"/>
                <a:ea typeface="Roboto" panose="02000000000000000000" pitchFamily="2" charset="0"/>
                <a:cs typeface="Roboto" panose="02000000000000000000" pitchFamily="2" charset="0"/>
              </a:rPr>
              <a:pPr marL="0" marR="0" lvl="0" indent="0" algn="l" defTabSz="914400" rtl="0" eaLnBrk="1" fontAlgn="auto" latinLnBrk="0" hangingPunct="1">
                <a:lnSpc>
                  <a:spcPct val="100000"/>
                </a:lnSpc>
                <a:spcBef>
                  <a:spcPts val="0"/>
                </a:spcBef>
                <a:spcAft>
                  <a:spcPts val="0"/>
                </a:spcAft>
                <a:buClrTx/>
                <a:buSzTx/>
                <a:buFontTx/>
                <a:buNone/>
                <a:tabLst/>
                <a:defRPr/>
              </a:pPr>
              <a:t>05.06.2025</a:t>
            </a:fld>
            <a:endParaRPr kumimoji="0" lang="nb-NO" sz="1200" b="0" i="0" u="none" strike="noStrike" kern="1200" cap="none" spc="0" normalizeH="0" baseline="0" noProof="0">
              <a:ln>
                <a:noFill/>
              </a:ln>
              <a:solidFill>
                <a:srgbClr val="404140">
                  <a:tint val="75000"/>
                </a:srgbClr>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5" name="Plassholder for bunntekst 4">
            <a:extLst>
              <a:ext uri="{FF2B5EF4-FFF2-40B4-BE49-F238E27FC236}">
                <a16:creationId xmlns:a16="http://schemas.microsoft.com/office/drawing/2014/main" id="{431D936F-15D2-4108-94C5-DD299B73ADB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200" b="0" i="0" u="none" strike="noStrike" kern="1200" cap="none" spc="0" normalizeH="0" baseline="0" noProof="0">
              <a:ln>
                <a:noFill/>
              </a:ln>
              <a:solidFill>
                <a:srgbClr val="404140">
                  <a:tint val="75000"/>
                </a:srgbClr>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6" name="Plassholder for lysbildenummer 5">
            <a:extLst>
              <a:ext uri="{FF2B5EF4-FFF2-40B4-BE49-F238E27FC236}">
                <a16:creationId xmlns:a16="http://schemas.microsoft.com/office/drawing/2014/main" id="{A7220EEF-FA23-42D5-85EA-BA071A7E894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195765F-C732-4FB8-8C97-CD07A6FA22F3}" type="slidenum">
              <a:rPr kumimoji="0" lang="nb-NO" sz="1800" b="0" i="0" u="none" strike="noStrike" kern="1200" cap="none" spc="0" normalizeH="0" baseline="0" noProof="0" smtClean="0">
                <a:ln>
                  <a:noFill/>
                </a:ln>
                <a:solidFill>
                  <a:srgbClr val="404140"/>
                </a:solidFill>
                <a:effectLst/>
                <a:uLnTx/>
                <a:uFillTx/>
                <a:latin typeface="Verdana"/>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nb-NO" sz="1800" b="0" i="0" u="none" strike="noStrike" kern="1200" cap="none" spc="0" normalizeH="0" baseline="0" noProof="0">
              <a:ln>
                <a:noFill/>
              </a:ln>
              <a:solidFill>
                <a:srgbClr val="404140"/>
              </a:solidFill>
              <a:effectLst/>
              <a:uLnTx/>
              <a:uFillTx/>
              <a:latin typeface="Verdana"/>
              <a:ea typeface="+mn-ea"/>
              <a:cs typeface="+mn-cs"/>
            </a:endParaRPr>
          </a:p>
        </p:txBody>
      </p:sp>
    </p:spTree>
    <p:extLst>
      <p:ext uri="{BB962C8B-B14F-4D97-AF65-F5344CB8AC3E}">
        <p14:creationId xmlns:p14="http://schemas.microsoft.com/office/powerpoint/2010/main" val="4059481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182728C-4B4E-44D2-86B9-1B2BD2812901}"/>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3C47D1B5-AD43-4007-B78E-3182555328F2}"/>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4" name="Plassholder for bunntekst 3">
            <a:extLst>
              <a:ext uri="{FF2B5EF4-FFF2-40B4-BE49-F238E27FC236}">
                <a16:creationId xmlns:a16="http://schemas.microsoft.com/office/drawing/2014/main" id="{6D71B553-E2D1-4BA7-B830-A872A429C201}"/>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C111A29D-B426-4AE8-BEAE-764F0526E86D}"/>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2260899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861C10F5-A02F-4C34-95EC-65E53147578B}"/>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3" name="Plassholder for bunntekst 2">
            <a:extLst>
              <a:ext uri="{FF2B5EF4-FFF2-40B4-BE49-F238E27FC236}">
                <a16:creationId xmlns:a16="http://schemas.microsoft.com/office/drawing/2014/main" id="{C05703C7-1EFE-419E-927E-98EFC6F5BC41}"/>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BE79B72D-5E47-4784-9C83-8930A61A35F4}"/>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2365800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ADE7C4F-BA07-4782-AAEF-C60D60ED6684}"/>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684CE416-2D37-43A0-8ACC-3107D39601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AA5811B0-A566-45E2-9DDA-CF81791B7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D5AE1AB9-5750-4E47-A761-BD5E83DAF2E0}"/>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6" name="Plassholder for bunntekst 5">
            <a:extLst>
              <a:ext uri="{FF2B5EF4-FFF2-40B4-BE49-F238E27FC236}">
                <a16:creationId xmlns:a16="http://schemas.microsoft.com/office/drawing/2014/main" id="{7D3BCE7F-68D3-4D05-8284-2FE111379F6E}"/>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424B2AD6-7049-4C8B-8A53-711EB78B6EE4}"/>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3612813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D30493C-FB6A-4D21-ACEC-E5E6EBA12F7D}"/>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39C70790-4ECA-4017-83D9-32834A281D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C2AC8BAC-649E-4704-BBA1-8F5865F235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E7642593-8723-46F2-9B26-983497ED191D}"/>
              </a:ext>
            </a:extLst>
          </p:cNvPr>
          <p:cNvSpPr>
            <a:spLocks noGrp="1"/>
          </p:cNvSpPr>
          <p:nvPr>
            <p:ph type="dt" sz="half" idx="10"/>
          </p:nvPr>
        </p:nvSpPr>
        <p:spPr/>
        <p:txBody>
          <a:bodyPr/>
          <a:lstStyle/>
          <a:p>
            <a:fld id="{F788AE1C-1C4F-4CCD-A924-2EF2F5C5BFA8}" type="datetimeFigureOut">
              <a:rPr lang="nb-NO" smtClean="0"/>
              <a:t>05.06.2025</a:t>
            </a:fld>
            <a:endParaRPr lang="nb-NO"/>
          </a:p>
        </p:txBody>
      </p:sp>
      <p:sp>
        <p:nvSpPr>
          <p:cNvPr id="6" name="Plassholder for bunntekst 5">
            <a:extLst>
              <a:ext uri="{FF2B5EF4-FFF2-40B4-BE49-F238E27FC236}">
                <a16:creationId xmlns:a16="http://schemas.microsoft.com/office/drawing/2014/main" id="{AEE44F01-EE01-4375-8BAA-603D4F1604F9}"/>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75F79DA4-F80F-4A12-A3DC-4CA20A01942C}"/>
              </a:ext>
            </a:extLst>
          </p:cNvPr>
          <p:cNvSpPr>
            <a:spLocks noGrp="1"/>
          </p:cNvSpPr>
          <p:nvPr>
            <p:ph type="sldNum" sz="quarter" idx="12"/>
          </p:nvPr>
        </p:nvSpPr>
        <p:spPr/>
        <p:txBody>
          <a:bodyPr/>
          <a:lstStyle/>
          <a:p>
            <a:fld id="{E195765F-C732-4FB8-8C97-CD07A6FA22F3}" type="slidenum">
              <a:rPr lang="nb-NO" smtClean="0"/>
              <a:t>‹#›</a:t>
            </a:fld>
            <a:endParaRPr lang="nb-NO"/>
          </a:p>
        </p:txBody>
      </p:sp>
    </p:spTree>
    <p:extLst>
      <p:ext uri="{BB962C8B-B14F-4D97-AF65-F5344CB8AC3E}">
        <p14:creationId xmlns:p14="http://schemas.microsoft.com/office/powerpoint/2010/main" val="241686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theme" Target="../theme/theme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B"/>
        </a:solidFill>
        <a:effectLst/>
      </p:bgPr>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DFC306B2-04D0-4D66-9B05-3D8E42F79A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EB979F14-4AD0-4948-8B2B-1FA6A8D883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C9B2823-6F1B-47BD-8A9C-8B5053385A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88AE1C-1C4F-4CCD-A924-2EF2F5C5BFA8}" type="datetimeFigureOut">
              <a:rPr lang="nb-NO" smtClean="0"/>
              <a:t>05.06.2025</a:t>
            </a:fld>
            <a:endParaRPr lang="nb-NO"/>
          </a:p>
        </p:txBody>
      </p:sp>
      <p:sp>
        <p:nvSpPr>
          <p:cNvPr id="5" name="Plassholder for bunntekst 4">
            <a:extLst>
              <a:ext uri="{FF2B5EF4-FFF2-40B4-BE49-F238E27FC236}">
                <a16:creationId xmlns:a16="http://schemas.microsoft.com/office/drawing/2014/main" id="{DBAA94DC-D629-4A4F-9053-FCACCFD390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a:extLst>
              <a:ext uri="{FF2B5EF4-FFF2-40B4-BE49-F238E27FC236}">
                <a16:creationId xmlns:a16="http://schemas.microsoft.com/office/drawing/2014/main" id="{C24CDA42-2307-4642-AC12-1B70E1ECF7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5765F-C732-4FB8-8C97-CD07A6FA22F3}" type="slidenum">
              <a:rPr lang="nb-NO" smtClean="0"/>
              <a:t>‹#›</a:t>
            </a:fld>
            <a:endParaRPr lang="nb-NO"/>
          </a:p>
        </p:txBody>
      </p:sp>
    </p:spTree>
    <p:extLst>
      <p:ext uri="{BB962C8B-B14F-4D97-AF65-F5344CB8AC3E}">
        <p14:creationId xmlns:p14="http://schemas.microsoft.com/office/powerpoint/2010/main" val="985233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05.06.2025</a:t>
            </a:fld>
            <a:endParaRPr lang="nb-NO"/>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a:p>
        </p:txBody>
      </p:sp>
    </p:spTree>
    <p:extLst>
      <p:ext uri="{BB962C8B-B14F-4D97-AF65-F5344CB8AC3E}">
        <p14:creationId xmlns:p14="http://schemas.microsoft.com/office/powerpoint/2010/main" val="6632962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 id="2147483678" r:id="rId16"/>
    <p:sldLayoutId id="2147483679" r:id="rId17"/>
  </p:sldLayoutIdLst>
  <p:hf hdr="0" ftr="0" dt="0"/>
  <p:txStyles>
    <p:titleStyle>
      <a:lvl1pPr algn="l"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391847" y="740699"/>
            <a:ext cx="4960366" cy="1378907"/>
          </a:xfrm>
          <a:prstGeom prst="rect">
            <a:avLst/>
          </a:prstGeom>
          <a:noFill/>
          <a:ln>
            <a:noFill/>
          </a:ln>
        </p:spPr>
        <p:txBody>
          <a:bodyPr spcFirstLastPara="1" wrap="square" lIns="0" tIns="45700" rIns="91425" bIns="45700" anchor="t" anchorCtr="0">
            <a:normAutofit/>
          </a:bodyPr>
          <a:lstStyle>
            <a:lvl1pPr marR="0" lvl="0" algn="l" rtl="0">
              <a:lnSpc>
                <a:spcPct val="90000"/>
              </a:lnSpc>
              <a:spcBef>
                <a:spcPts val="0"/>
              </a:spcBef>
              <a:spcAft>
                <a:spcPts val="0"/>
              </a:spcAft>
              <a:buClr>
                <a:schemeClr val="accent1"/>
              </a:buClr>
              <a:buSzPts val="4000"/>
              <a:buFont typeface="Roboto Medium"/>
              <a:buNone/>
              <a:defRPr sz="4000" b="0" i="0" u="none" strike="noStrike" cap="none">
                <a:solidFill>
                  <a:schemeClr val="accent1"/>
                </a:solidFill>
                <a:latin typeface="Roboto Medium"/>
                <a:ea typeface="Roboto Medium"/>
                <a:cs typeface="Roboto Medium"/>
                <a:sym typeface="Roboto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6391847" y="2420938"/>
            <a:ext cx="4961952" cy="3757174"/>
          </a:xfrm>
          <a:prstGeom prst="rect">
            <a:avLst/>
          </a:prstGeom>
          <a:noFill/>
          <a:ln>
            <a:noFill/>
          </a:ln>
        </p:spPr>
        <p:txBody>
          <a:bodyPr spcFirstLastPara="1" wrap="square" lIns="0" tIns="45700" rIns="91425" bIns="45700" anchor="t" anchorCtr="0">
            <a:normAutofit/>
          </a:bodyPr>
          <a:lstStyle>
            <a:lvl1pPr marL="457200" marR="0" lvl="0" indent="-355600" algn="l" rtl="0">
              <a:lnSpc>
                <a:spcPct val="107500"/>
              </a:lnSpc>
              <a:spcBef>
                <a:spcPts val="1000"/>
              </a:spcBef>
              <a:spcAft>
                <a:spcPts val="0"/>
              </a:spcAft>
              <a:buClr>
                <a:schemeClr val="accent1"/>
              </a:buClr>
              <a:buSzPts val="2000"/>
              <a:buFont typeface="Arial"/>
              <a:buChar char="•"/>
              <a:defRPr sz="2000" b="0" i="0" u="none" strike="noStrike" cap="none">
                <a:solidFill>
                  <a:srgbClr val="000000"/>
                </a:solidFill>
                <a:latin typeface="Roboto"/>
                <a:ea typeface="Roboto"/>
                <a:cs typeface="Roboto"/>
                <a:sym typeface="Roboto"/>
              </a:defRPr>
            </a:lvl1pPr>
            <a:lvl2pPr marL="914400" marR="0" lvl="1" indent="-342900" algn="l" rtl="0">
              <a:lnSpc>
                <a:spcPct val="119444"/>
              </a:lnSpc>
              <a:spcBef>
                <a:spcPts val="500"/>
              </a:spcBef>
              <a:spcAft>
                <a:spcPts val="0"/>
              </a:spcAft>
              <a:buClr>
                <a:schemeClr val="accent1"/>
              </a:buClr>
              <a:buSzPts val="1800"/>
              <a:buFont typeface="Arial"/>
              <a:buChar char="•"/>
              <a:defRPr sz="1800" b="0" i="0" u="none" strike="noStrike" cap="none">
                <a:solidFill>
                  <a:srgbClr val="000000"/>
                </a:solidFill>
                <a:latin typeface="Roboto"/>
                <a:ea typeface="Roboto"/>
                <a:cs typeface="Roboto"/>
                <a:sym typeface="Roboto"/>
              </a:defRPr>
            </a:lvl2pPr>
            <a:lvl3pPr marL="1371600" marR="0" lvl="2" indent="-330200" algn="l" rtl="0">
              <a:lnSpc>
                <a:spcPct val="134375"/>
              </a:lnSpc>
              <a:spcBef>
                <a:spcPts val="500"/>
              </a:spcBef>
              <a:spcAft>
                <a:spcPts val="0"/>
              </a:spcAft>
              <a:buClr>
                <a:schemeClr val="accent1"/>
              </a:buClr>
              <a:buSzPts val="1600"/>
              <a:buFont typeface="Arial"/>
              <a:buChar char="•"/>
              <a:defRPr sz="1600" b="0" i="0" u="none" strike="noStrike" cap="none">
                <a:solidFill>
                  <a:srgbClr val="000000"/>
                </a:solidFill>
                <a:latin typeface="Roboto"/>
                <a:ea typeface="Roboto"/>
                <a:cs typeface="Roboto"/>
                <a:sym typeface="Roboto"/>
              </a:defRPr>
            </a:lvl3pPr>
            <a:lvl4pPr marL="1828800" marR="0" lvl="3" indent="-317500" algn="l" rtl="0">
              <a:lnSpc>
                <a:spcPct val="153571"/>
              </a:lnSpc>
              <a:spcBef>
                <a:spcPts val="500"/>
              </a:spcBef>
              <a:spcAft>
                <a:spcPts val="0"/>
              </a:spcAft>
              <a:buClr>
                <a:schemeClr val="accent1"/>
              </a:buClr>
              <a:buSzPts val="1400"/>
              <a:buFont typeface="Arial"/>
              <a:buChar char="•"/>
              <a:defRPr sz="1400" b="0" i="0" u="none" strike="noStrike" cap="none">
                <a:solidFill>
                  <a:srgbClr val="000000"/>
                </a:solidFill>
                <a:latin typeface="Roboto"/>
                <a:ea typeface="Roboto"/>
                <a:cs typeface="Roboto"/>
                <a:sym typeface="Roboto"/>
              </a:defRPr>
            </a:lvl4pPr>
            <a:lvl5pPr marL="2286000" marR="0" lvl="4" indent="-317500" algn="l" rtl="0">
              <a:lnSpc>
                <a:spcPct val="153571"/>
              </a:lnSpc>
              <a:spcBef>
                <a:spcPts val="500"/>
              </a:spcBef>
              <a:spcAft>
                <a:spcPts val="0"/>
              </a:spcAft>
              <a:buClr>
                <a:schemeClr val="accent1"/>
              </a:buClr>
              <a:buSzPts val="1400"/>
              <a:buFont typeface="Arial"/>
              <a:buChar char="•"/>
              <a:defRPr sz="1400" b="0" i="0" u="none" strike="noStrike" cap="none">
                <a:solidFill>
                  <a:srgbClr val="000000"/>
                </a:solidFill>
                <a:latin typeface="Roboto"/>
                <a:ea typeface="Roboto"/>
                <a:cs typeface="Roboto"/>
                <a:sym typeface="Robo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ibre Franklin"/>
                <a:ea typeface="Libre Franklin"/>
                <a:cs typeface="Libre Franklin"/>
                <a:sym typeface="Libre Franklin"/>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ibre Franklin"/>
                <a:ea typeface="Libre Franklin"/>
                <a:cs typeface="Libre Franklin"/>
                <a:sym typeface="Libre Franklin"/>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ibre Franklin"/>
                <a:ea typeface="Libre Franklin"/>
                <a:cs typeface="Libre Franklin"/>
                <a:sym typeface="Libre Franklin"/>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2" name="Google Shape;12;p1"/>
          <p:cNvSpPr txBox="1">
            <a:spLocks noGrp="1"/>
          </p:cNvSpPr>
          <p:nvPr>
            <p:ph type="dt" idx="10"/>
          </p:nvPr>
        </p:nvSpPr>
        <p:spPr>
          <a:xfrm>
            <a:off x="334963" y="6539908"/>
            <a:ext cx="1166335" cy="173421"/>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rgbClr val="909190"/>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1"/>
          <p:cNvSpPr txBox="1">
            <a:spLocks noGrp="1"/>
          </p:cNvSpPr>
          <p:nvPr>
            <p:ph type="ftr" idx="11"/>
          </p:nvPr>
        </p:nvSpPr>
        <p:spPr>
          <a:xfrm>
            <a:off x="1511808" y="6472075"/>
            <a:ext cx="3971417" cy="236966"/>
          </a:xfrm>
          <a:prstGeom prst="rect">
            <a:avLst/>
          </a:prstGeom>
          <a:noFill/>
          <a:ln>
            <a:noFill/>
          </a:ln>
        </p:spPr>
        <p:txBody>
          <a:bodyPr spcFirstLastPara="1" wrap="square" lIns="91425" tIns="45700" rIns="91425" bIns="45700" anchor="b" anchorCtr="0">
            <a:noAutofit/>
          </a:bodyPr>
          <a:lstStyle>
            <a:lvl1pPr marR="0" lvl="0" algn="ctr" rtl="0">
              <a:spcBef>
                <a:spcPts val="0"/>
              </a:spcBef>
              <a:spcAft>
                <a:spcPts val="0"/>
              </a:spcAft>
              <a:buSzPts val="1400"/>
              <a:buNone/>
              <a:defRPr sz="1200" b="0" i="0" u="none" strike="noStrike" cap="none">
                <a:solidFill>
                  <a:srgbClr val="909190"/>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Tree>
    <p:extLst>
      <p:ext uri="{BB962C8B-B14F-4D97-AF65-F5344CB8AC3E}">
        <p14:creationId xmlns:p14="http://schemas.microsoft.com/office/powerpoint/2010/main" val="2909322488"/>
      </p:ext>
    </p:extLst>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orient="horz" pos="210">
          <p15:clr>
            <a:srgbClr val="F26B43"/>
          </p15:clr>
        </p15:guide>
        <p15:guide id="3" pos="211">
          <p15:clr>
            <a:srgbClr val="F26B43"/>
          </p15:clr>
        </p15:guide>
        <p15:guide id="4" pos="7537">
          <p15:clr>
            <a:srgbClr val="F26B43"/>
          </p15:clr>
        </p15:guide>
        <p15:guide id="5" orient="horz" pos="4110">
          <p15:clr>
            <a:srgbClr val="F26B43"/>
          </p15:clr>
        </p15:guide>
        <p15:guide id="6" pos="4770">
          <p15:clr>
            <a:srgbClr val="F26B43"/>
          </p15:clr>
        </p15:guide>
        <p15:guide id="7" pos="4566">
          <p15:clr>
            <a:srgbClr val="F26B43"/>
          </p15:clr>
        </p15:guide>
        <p15:guide id="8" pos="7151">
          <p15:clr>
            <a:srgbClr val="F26B43"/>
          </p15:clr>
        </p15:guide>
        <p15:guide id="9" orient="horz" pos="459">
          <p15:clr>
            <a:srgbClr val="F26B43"/>
          </p15:clr>
        </p15:guide>
        <p15:guide id="10" pos="3840">
          <p15:clr>
            <a:srgbClr val="F26B43"/>
          </p15:clr>
        </p15:guide>
        <p15:guide id="11" orient="horz" pos="3884">
          <p15:clr>
            <a:srgbClr val="F26B43"/>
          </p15:clr>
        </p15:guide>
        <p15:guide id="12" pos="3659">
          <p15:clr>
            <a:srgbClr val="F26B43"/>
          </p15:clr>
        </p15:guide>
        <p15:guide id="13" orient="horz" pos="1344">
          <p15:clr>
            <a:srgbClr val="F26B43"/>
          </p15:clr>
        </p15:guide>
        <p15:guide id="14" orient="horz" pos="1525">
          <p15:clr>
            <a:srgbClr val="F26B43"/>
          </p15:clr>
        </p15:guide>
        <p15:guide id="15" pos="415">
          <p15:clr>
            <a:srgbClr val="F26B43"/>
          </p15:clr>
        </p15:guide>
        <p15:guide id="16" pos="3477">
          <p15:clr>
            <a:srgbClr val="F26B43"/>
          </p15:clr>
        </p15:guide>
        <p15:guide id="17" pos="4974">
          <p15:clr>
            <a:srgbClr val="F26B43"/>
          </p15:clr>
        </p15:guide>
        <p15:guide id="18" orient="horz" pos="116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EEF194E6-CB14-6B49-A3D9-247337CBEFA5}"/>
              </a:ext>
            </a:extLst>
          </p:cNvPr>
          <p:cNvSpPr>
            <a:spLocks noGrp="1"/>
          </p:cNvSpPr>
          <p:nvPr>
            <p:ph type="title"/>
          </p:nvPr>
        </p:nvSpPr>
        <p:spPr>
          <a:xfrm>
            <a:off x="6391847" y="740699"/>
            <a:ext cx="4960366" cy="1378907"/>
          </a:xfrm>
          <a:prstGeom prst="rect">
            <a:avLst/>
          </a:prstGeom>
        </p:spPr>
        <p:txBody>
          <a:bodyPr vert="horz" lIns="0" tIns="45720" rIns="91440" bIns="45720" rtlCol="0" anchor="t">
            <a:normAutofit/>
          </a:bodyPr>
          <a:lstStyle/>
          <a:p>
            <a:r>
              <a:rPr lang="nb-NO"/>
              <a:t>Klikk for å redigere tittelstil</a:t>
            </a:r>
          </a:p>
        </p:txBody>
      </p:sp>
      <p:sp>
        <p:nvSpPr>
          <p:cNvPr id="3" name="Plassholder for tekst 2">
            <a:extLst>
              <a:ext uri="{FF2B5EF4-FFF2-40B4-BE49-F238E27FC236}">
                <a16:creationId xmlns:a16="http://schemas.microsoft.com/office/drawing/2014/main" id="{83DEFD2C-C5A6-B346-A281-FED8AE710F44}"/>
              </a:ext>
            </a:extLst>
          </p:cNvPr>
          <p:cNvSpPr>
            <a:spLocks noGrp="1"/>
          </p:cNvSpPr>
          <p:nvPr>
            <p:ph type="body" idx="1"/>
          </p:nvPr>
        </p:nvSpPr>
        <p:spPr>
          <a:xfrm>
            <a:off x="6391847" y="2420938"/>
            <a:ext cx="4961952" cy="3757174"/>
          </a:xfrm>
          <a:prstGeom prst="rect">
            <a:avLst/>
          </a:prstGeom>
        </p:spPr>
        <p:txBody>
          <a:bodyPr vert="horz" lIns="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AEBBA11-3040-624C-B624-E9A25A866637}"/>
              </a:ext>
            </a:extLst>
          </p:cNvPr>
          <p:cNvSpPr>
            <a:spLocks noGrp="1"/>
          </p:cNvSpPr>
          <p:nvPr>
            <p:ph type="dt" sz="half" idx="2"/>
          </p:nvPr>
        </p:nvSpPr>
        <p:spPr>
          <a:xfrm>
            <a:off x="334963" y="6539908"/>
            <a:ext cx="1166335" cy="173421"/>
          </a:xfrm>
          <a:prstGeom prst="rect">
            <a:avLst/>
          </a:prstGeom>
        </p:spPr>
        <p:txBody>
          <a:bodyPr vert="horz" lIns="91440" tIns="45720" rIns="91440" bIns="45720" rtlCol="0" anchor="b"/>
          <a:lstStyle>
            <a:lvl1pPr algn="l">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D1009476-28A5-9B42-B318-BA85BEC2BF55}" type="datetime1">
              <a:rPr lang="nb-NO" smtClean="0"/>
              <a:t>05.06.2025</a:t>
            </a:fld>
            <a:endParaRPr lang="nb-NO"/>
          </a:p>
        </p:txBody>
      </p:sp>
      <p:sp>
        <p:nvSpPr>
          <p:cNvPr id="12" name="Plassholder for bunntekst 11">
            <a:extLst>
              <a:ext uri="{FF2B5EF4-FFF2-40B4-BE49-F238E27FC236}">
                <a16:creationId xmlns:a16="http://schemas.microsoft.com/office/drawing/2014/main" id="{6BE394D7-F066-704C-8D32-8C85D06BB5EC}"/>
              </a:ext>
            </a:extLst>
          </p:cNvPr>
          <p:cNvSpPr>
            <a:spLocks noGrp="1"/>
          </p:cNvSpPr>
          <p:nvPr>
            <p:ph type="ftr" sz="quarter" idx="3"/>
          </p:nvPr>
        </p:nvSpPr>
        <p:spPr>
          <a:xfrm>
            <a:off x="1511808" y="6472075"/>
            <a:ext cx="3971417" cy="236966"/>
          </a:xfrm>
          <a:prstGeom prst="rect">
            <a:avLst/>
          </a:prstGeom>
        </p:spPr>
        <p:txBody>
          <a:bodyPr vert="horz" lIns="91440" tIns="45720" rIns="91440" bIns="45720" rtlCol="0" anchor="b"/>
          <a:lstStyle>
            <a:lvl1pPr algn="ctr">
              <a:defRPr sz="1200" b="0" i="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endParaRPr lang="nb-NO"/>
          </a:p>
        </p:txBody>
      </p:sp>
    </p:spTree>
    <p:extLst>
      <p:ext uri="{BB962C8B-B14F-4D97-AF65-F5344CB8AC3E}">
        <p14:creationId xmlns:p14="http://schemas.microsoft.com/office/powerpoint/2010/main" val="64230072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hf hdr="0" ftr="0" dt="0"/>
  <p:txStyles>
    <p:titleStyle>
      <a:lvl1pPr algn="l"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p:titleStyle>
    <p:body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3" orient="horz" pos="210">
          <p15:clr>
            <a:srgbClr val="F26B43"/>
          </p15:clr>
        </p15:guide>
        <p15:guide id="4" pos="211">
          <p15:clr>
            <a:srgbClr val="F26B43"/>
          </p15:clr>
        </p15:guide>
        <p15:guide id="5" pos="7537">
          <p15:clr>
            <a:srgbClr val="F26B43"/>
          </p15:clr>
        </p15:guide>
        <p15:guide id="6" orient="horz" pos="4110">
          <p15:clr>
            <a:srgbClr val="F26B43"/>
          </p15:clr>
        </p15:guide>
        <p15:guide id="7" pos="4770">
          <p15:clr>
            <a:srgbClr val="F26B43"/>
          </p15:clr>
        </p15:guide>
        <p15:guide id="9" pos="4566">
          <p15:clr>
            <a:srgbClr val="F26B43"/>
          </p15:clr>
        </p15:guide>
        <p15:guide id="10" pos="7151">
          <p15:clr>
            <a:srgbClr val="F26B43"/>
          </p15:clr>
        </p15:guide>
        <p15:guide id="11" orient="horz" pos="459">
          <p15:clr>
            <a:srgbClr val="F26B43"/>
          </p15:clr>
        </p15:guide>
        <p15:guide id="12" pos="3840">
          <p15:clr>
            <a:srgbClr val="F26B43"/>
          </p15:clr>
        </p15:guide>
        <p15:guide id="13" orient="horz" pos="3884">
          <p15:clr>
            <a:srgbClr val="F26B43"/>
          </p15:clr>
        </p15:guide>
        <p15:guide id="14" pos="3659">
          <p15:clr>
            <a:srgbClr val="F26B43"/>
          </p15:clr>
        </p15:guide>
        <p15:guide id="15" orient="horz" pos="1344">
          <p15:clr>
            <a:srgbClr val="F26B43"/>
          </p15:clr>
        </p15:guide>
        <p15:guide id="16" orient="horz" pos="1525">
          <p15:clr>
            <a:srgbClr val="F26B43"/>
          </p15:clr>
        </p15:guide>
        <p15:guide id="17" pos="415">
          <p15:clr>
            <a:srgbClr val="F26B43"/>
          </p15:clr>
        </p15:guide>
        <p15:guide id="18" pos="3477">
          <p15:clr>
            <a:srgbClr val="F26B43"/>
          </p15:clr>
        </p15:guide>
        <p15:guide id="19" pos="4974">
          <p15:clr>
            <a:srgbClr val="F26B43"/>
          </p15:clr>
        </p15:guide>
        <p15:guide id="20" orient="horz" pos="116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2.xml"/><Relationship Id="rId1" Type="http://schemas.openxmlformats.org/officeDocument/2006/relationships/slideLayout" Target="../slideLayouts/slideLayout27.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53.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33.jpe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22.xml"/><Relationship Id="rId5" Type="http://schemas.openxmlformats.org/officeDocument/2006/relationships/image" Target="../media/image41.jpeg"/><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hyperlink" Target="https://www.lo.no/hva-vi-mener/boligpolitikk/nyheter-om-boligpolitikk/bolig-for-alle-los-boligpolitisk-plattfor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16.xml"/><Relationship Id="rId5" Type="http://schemas.openxmlformats.org/officeDocument/2006/relationships/image" Target="../media/image52.pn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Bilde 8" descr="Et bilde som inneholder Grafikk, Font, rød, grafisk design&#10;&#10;KI-generert innhold kan være feil.">
            <a:extLst>
              <a:ext uri="{FF2B5EF4-FFF2-40B4-BE49-F238E27FC236}">
                <a16:creationId xmlns:a16="http://schemas.microsoft.com/office/drawing/2014/main" id="{B115ED48-47CA-D59A-3825-8F2201334B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7418" y="205798"/>
            <a:ext cx="3633144" cy="3633144"/>
          </a:xfrm>
          <a:prstGeom prst="rect">
            <a:avLst/>
          </a:prstGeom>
        </p:spPr>
      </p:pic>
      <p:sp>
        <p:nvSpPr>
          <p:cNvPr id="3" name="TextBox 2">
            <a:extLst>
              <a:ext uri="{FF2B5EF4-FFF2-40B4-BE49-F238E27FC236}">
                <a16:creationId xmlns:a16="http://schemas.microsoft.com/office/drawing/2014/main" id="{89D1AB95-273E-B871-20C7-2F0CD0C542B8}"/>
              </a:ext>
            </a:extLst>
          </p:cNvPr>
          <p:cNvSpPr txBox="1"/>
          <p:nvPr/>
        </p:nvSpPr>
        <p:spPr>
          <a:xfrm>
            <a:off x="426720" y="3329940"/>
            <a:ext cx="828294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2000" b="1">
                <a:latin typeface="Roboto Medium"/>
                <a:ea typeface="Roboto Medium"/>
                <a:cs typeface="Roboto Medium"/>
              </a:rPr>
              <a:t>Stortingsvalget 2025</a:t>
            </a:r>
            <a:br>
              <a:rPr lang="nb-NO" sz="2000" b="1">
                <a:solidFill>
                  <a:srgbClr val="C00000"/>
                </a:solidFill>
                <a:latin typeface="Roboto Medium"/>
                <a:ea typeface="Roboto Medium"/>
                <a:cs typeface="Roboto Medium"/>
              </a:rPr>
            </a:br>
            <a:r>
              <a:rPr lang="nb-NO" sz="4000" b="1">
                <a:solidFill>
                  <a:srgbClr val="C00000"/>
                </a:solidFill>
                <a:latin typeface="Roboto Medium"/>
                <a:ea typeface="Roboto Medium"/>
                <a:cs typeface="Roboto Medium"/>
              </a:rPr>
              <a:t>Det har noe å si hvem som styrer</a:t>
            </a:r>
            <a:br>
              <a:rPr lang="nb-NO" sz="4000" b="1">
                <a:solidFill>
                  <a:srgbClr val="C00000"/>
                </a:solidFill>
                <a:latin typeface="Roboto Medium"/>
                <a:ea typeface="Roboto Medium"/>
                <a:cs typeface="Roboto Medium"/>
              </a:rPr>
            </a:br>
            <a:endParaRPr lang="nb-NO" sz="2000" b="1">
              <a:solidFill>
                <a:srgbClr val="C00000"/>
              </a:solidFill>
              <a:latin typeface="Roboto Medium"/>
              <a:ea typeface="Roboto Medium"/>
              <a:cs typeface="Roboto Medium"/>
            </a:endParaRPr>
          </a:p>
        </p:txBody>
      </p:sp>
      <p:sp>
        <p:nvSpPr>
          <p:cNvPr id="4" name="TextBox 3">
            <a:extLst>
              <a:ext uri="{FF2B5EF4-FFF2-40B4-BE49-F238E27FC236}">
                <a16:creationId xmlns:a16="http://schemas.microsoft.com/office/drawing/2014/main" id="{057A8A4E-A32E-BA1C-9D76-69758900DA8D}"/>
              </a:ext>
            </a:extLst>
          </p:cNvPr>
          <p:cNvSpPr txBox="1"/>
          <p:nvPr/>
        </p:nvSpPr>
        <p:spPr>
          <a:xfrm>
            <a:off x="495300" y="4358640"/>
            <a:ext cx="2743200" cy="13490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5400"/>
              </a:lnSpc>
            </a:pPr>
            <a:r>
              <a:rPr lang="nb-NO" b="1">
                <a:latin typeface="Roboto"/>
                <a:cs typeface="Segoe UI"/>
              </a:rPr>
              <a:t>Sted:</a:t>
            </a:r>
            <a:r>
              <a:rPr lang="en-US">
                <a:latin typeface="Roboto"/>
                <a:cs typeface="Segoe UI"/>
              </a:rPr>
              <a:t>​</a:t>
            </a:r>
            <a:endParaRPr lang="en-US">
              <a:latin typeface="Roboto"/>
              <a:ea typeface="Roboto"/>
              <a:cs typeface="Segoe UI"/>
            </a:endParaRPr>
          </a:p>
          <a:p>
            <a:pPr>
              <a:lnSpc>
                <a:spcPts val="5400"/>
              </a:lnSpc>
            </a:pPr>
            <a:r>
              <a:rPr lang="nb-NO" b="1">
                <a:latin typeface="Roboto"/>
                <a:cs typeface="Segoe UI"/>
              </a:rPr>
              <a:t>Dato:</a:t>
            </a:r>
            <a:endParaRPr lang="nb-NO" b="1">
              <a:latin typeface="Roboto"/>
              <a:ea typeface="Roboto"/>
              <a:cs typeface="Segoe UI"/>
            </a:endParaRPr>
          </a:p>
        </p:txBody>
      </p:sp>
    </p:spTree>
    <p:extLst>
      <p:ext uri="{BB962C8B-B14F-4D97-AF65-F5344CB8AC3E}">
        <p14:creationId xmlns:p14="http://schemas.microsoft.com/office/powerpoint/2010/main" val="3704480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37415-7F3F-0112-042E-5E599D8277F6}"/>
            </a:ext>
          </a:extLst>
        </p:cNvPr>
        <p:cNvGrpSpPr/>
        <p:nvPr/>
      </p:nvGrpSpPr>
      <p:grpSpPr>
        <a:xfrm>
          <a:off x="0" y="0"/>
          <a:ext cx="0" cy="0"/>
          <a:chOff x="0" y="0"/>
          <a:chExt cx="0" cy="0"/>
        </a:xfrm>
      </p:grpSpPr>
      <p:pic>
        <p:nvPicPr>
          <p:cNvPr id="4" name="Bilde 3">
            <a:extLst>
              <a:ext uri="{FF2B5EF4-FFF2-40B4-BE49-F238E27FC236}">
                <a16:creationId xmlns:a16="http://schemas.microsoft.com/office/drawing/2014/main" id="{3D9D3151-254E-2CB5-BF3D-4DBC63025BC9}"/>
              </a:ext>
            </a:extLst>
          </p:cNvPr>
          <p:cNvPicPr>
            <a:picLocks noChangeAspect="1"/>
          </p:cNvPicPr>
          <p:nvPr/>
        </p:nvPicPr>
        <p:blipFill>
          <a:blip r:embed="rId3"/>
          <a:srcRect l="27072" r="26272" b="32787"/>
          <a:stretch/>
        </p:blipFill>
        <p:spPr>
          <a:xfrm>
            <a:off x="804899" y="233279"/>
            <a:ext cx="7982262" cy="6468552"/>
          </a:xfrm>
          <a:prstGeom prst="rect">
            <a:avLst/>
          </a:prstGeom>
          <a:ln>
            <a:noFill/>
          </a:ln>
          <a:effectLst>
            <a:outerShdw blurRad="292100" dist="139700" dir="2700000" algn="tl" rotWithShape="0">
              <a:srgbClr val="333333">
                <a:alpha val="65000"/>
              </a:srgbClr>
            </a:outerShdw>
          </a:effectLst>
        </p:spPr>
      </p:pic>
      <p:sp>
        <p:nvSpPr>
          <p:cNvPr id="5" name="TekstSylinder 4">
            <a:extLst>
              <a:ext uri="{FF2B5EF4-FFF2-40B4-BE49-F238E27FC236}">
                <a16:creationId xmlns:a16="http://schemas.microsoft.com/office/drawing/2014/main" id="{69FD4B57-377A-066B-5EAA-A6618FEC4CD7}"/>
              </a:ext>
            </a:extLst>
          </p:cNvPr>
          <p:cNvSpPr txBox="1"/>
          <p:nvPr/>
        </p:nvSpPr>
        <p:spPr>
          <a:xfrm>
            <a:off x="7204313" y="123659"/>
            <a:ext cx="4298424" cy="338554"/>
          </a:xfrm>
          <a:prstGeom prst="rect">
            <a:avLst/>
          </a:prstGeom>
          <a:noFill/>
        </p:spPr>
        <p:txBody>
          <a:bodyPr wrap="square" rtlCol="0">
            <a:spAutoFit/>
          </a:bodyPr>
          <a:lstStyle/>
          <a:p>
            <a:r>
              <a:rPr lang="nb-NO" sz="1600" i="1">
                <a:latin typeface="Roboto Medium" panose="02000000000000000000" pitchFamily="2" charset="0"/>
                <a:ea typeface="Roboto Medium" panose="02000000000000000000" pitchFamily="2" charset="0"/>
                <a:cs typeface="Roboto Medium" panose="02000000000000000000" pitchFamily="2" charset="0"/>
              </a:rPr>
              <a:t>)</a:t>
            </a:r>
          </a:p>
        </p:txBody>
      </p:sp>
      <p:pic>
        <p:nvPicPr>
          <p:cNvPr id="2" name="Bilde 1">
            <a:extLst>
              <a:ext uri="{FF2B5EF4-FFF2-40B4-BE49-F238E27FC236}">
                <a16:creationId xmlns:a16="http://schemas.microsoft.com/office/drawing/2014/main" id="{6D9B7FB8-45E3-45F5-7E53-1F84A938B34C}"/>
              </a:ext>
            </a:extLst>
          </p:cNvPr>
          <p:cNvPicPr>
            <a:picLocks noChangeAspect="1"/>
          </p:cNvPicPr>
          <p:nvPr/>
        </p:nvPicPr>
        <p:blipFill>
          <a:blip r:embed="rId4"/>
          <a:srcRect l="23250" t="421" r="30400" b="11412"/>
          <a:stretch/>
        </p:blipFill>
        <p:spPr>
          <a:xfrm>
            <a:off x="7380559" y="571833"/>
            <a:ext cx="4386256" cy="46932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50035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EA476-5C3B-B989-531C-1E9FF6CB1A79}"/>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CE88959B-A785-9D19-41A1-066DDB2C0C47}"/>
              </a:ext>
            </a:extLst>
          </p:cNvPr>
          <p:cNvSpPr>
            <a:spLocks noGrp="1"/>
          </p:cNvSpPr>
          <p:nvPr>
            <p:ph type="title"/>
          </p:nvPr>
        </p:nvSpPr>
        <p:spPr>
          <a:xfrm>
            <a:off x="835855" y="419597"/>
            <a:ext cx="10786326" cy="1403442"/>
          </a:xfrm>
        </p:spPr>
        <p:txBody>
          <a:bodyPr/>
          <a:lstStyle/>
          <a:p>
            <a:pPr algn="l"/>
            <a:r>
              <a:rPr lang="nb-NO">
                <a:latin typeface="Roboto Medium"/>
                <a:ea typeface="Roboto Medium"/>
                <a:cs typeface="Roboto Medium"/>
              </a:rPr>
              <a:t>Regjeringen er arbeidsgiver i staten</a:t>
            </a:r>
            <a:br>
              <a:rPr lang="nb-NO">
                <a:latin typeface="Roboto Medium"/>
                <a:ea typeface="Roboto Medium"/>
                <a:cs typeface="Roboto Medium"/>
              </a:rPr>
            </a:br>
            <a:r>
              <a:rPr lang="nb-NO" sz="2800">
                <a:latin typeface="Roboto Medium"/>
                <a:ea typeface="Roboto Medium"/>
                <a:cs typeface="Roboto Medium"/>
              </a:rPr>
              <a:t>- hva vil skje med en ny borgerlig regjering?</a:t>
            </a:r>
            <a:r>
              <a:rPr lang="nb-NO">
                <a:latin typeface="Roboto Medium"/>
                <a:ea typeface="Roboto Medium"/>
                <a:cs typeface="Roboto Medium"/>
              </a:rPr>
              <a:t> </a:t>
            </a:r>
            <a:endParaRPr lang="nb-NO"/>
          </a:p>
        </p:txBody>
      </p:sp>
      <p:sp>
        <p:nvSpPr>
          <p:cNvPr id="4" name="TekstSylinder 3">
            <a:extLst>
              <a:ext uri="{FF2B5EF4-FFF2-40B4-BE49-F238E27FC236}">
                <a16:creationId xmlns:a16="http://schemas.microsoft.com/office/drawing/2014/main" id="{FC965001-7129-7E24-35E6-D73B5A598ECC}"/>
              </a:ext>
            </a:extLst>
          </p:cNvPr>
          <p:cNvSpPr txBox="1"/>
          <p:nvPr/>
        </p:nvSpPr>
        <p:spPr>
          <a:xfrm>
            <a:off x="915042" y="1928788"/>
            <a:ext cx="10869560" cy="3252172"/>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nb-NO" sz="2800" b="0" i="0" u="none" strike="noStrike" kern="1200" cap="none" spc="0" normalizeH="0" baseline="0" noProof="0">
                <a:ln>
                  <a:noFill/>
                </a:ln>
                <a:solidFill>
                  <a:srgbClr val="404140"/>
                </a:solidFill>
                <a:effectLst/>
                <a:uLnTx/>
                <a:uFillTx/>
                <a:latin typeface="Roboto" panose="02000000000000000000" pitchFamily="2" charset="0"/>
                <a:ea typeface="Roboto" panose="02000000000000000000" pitchFamily="2" charset="0"/>
              </a:rPr>
              <a:t>Tariffpolitikk: </a:t>
            </a:r>
            <a:r>
              <a:rPr lang="nb-NO" sz="2800">
                <a:solidFill>
                  <a:srgbClr val="404140"/>
                </a:solidFill>
                <a:latin typeface="Roboto" panose="02000000000000000000" pitchFamily="2" charset="0"/>
                <a:ea typeface="Roboto" panose="02000000000000000000" pitchFamily="2" charset="0"/>
              </a:rPr>
              <a:t>Ulikelydende avtaler for alltid?</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nb-NO" sz="2800" b="0" i="0" u="none" strike="noStrike" kern="1200" cap="none" spc="0" normalizeH="0" baseline="0" noProof="0">
                <a:ln>
                  <a:noFill/>
                </a:ln>
                <a:solidFill>
                  <a:srgbClr val="404140"/>
                </a:solidFill>
                <a:effectLst/>
                <a:uLnTx/>
                <a:uFillTx/>
                <a:latin typeface="Roboto" panose="02000000000000000000" pitchFamily="2" charset="0"/>
                <a:ea typeface="Roboto" panose="02000000000000000000" pitchFamily="2" charset="0"/>
              </a:rPr>
              <a:t>Svekket stillingsvern?</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nb-NO" sz="2800" noProof="0">
                <a:solidFill>
                  <a:srgbClr val="404140"/>
                </a:solidFill>
                <a:latin typeface="Roboto" panose="02000000000000000000" pitchFamily="2" charset="0"/>
                <a:ea typeface="Roboto" panose="02000000000000000000" pitchFamily="2" charset="0"/>
              </a:rPr>
              <a:t>Svekket m</a:t>
            </a:r>
            <a:r>
              <a:rPr kumimoji="0" lang="nb-NO" sz="2800" b="0" i="0" u="none" strike="noStrike" kern="1200" cap="none" spc="0" normalizeH="0" baseline="0" noProof="0">
                <a:ln>
                  <a:noFill/>
                </a:ln>
                <a:solidFill>
                  <a:srgbClr val="404140"/>
                </a:solidFill>
                <a:effectLst/>
                <a:uLnTx/>
                <a:uFillTx/>
                <a:latin typeface="Roboto" panose="02000000000000000000" pitchFamily="2" charset="0"/>
                <a:ea typeface="Roboto" panose="02000000000000000000" pitchFamily="2" charset="0"/>
              </a:rPr>
              <a:t>edbestemmelse?</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nb-NO" sz="2800" b="0" i="0" u="none" strike="noStrike" kern="1200" cap="none" spc="0" normalizeH="0" baseline="0" noProof="0">
                <a:ln>
                  <a:noFill/>
                </a:ln>
                <a:solidFill>
                  <a:srgbClr val="404140"/>
                </a:solidFill>
                <a:effectLst/>
                <a:uLnTx/>
                <a:uFillTx/>
                <a:latin typeface="Roboto" panose="02000000000000000000" pitchFamily="2" charset="0"/>
                <a:ea typeface="Roboto" panose="02000000000000000000" pitchFamily="2" charset="0"/>
              </a:rPr>
              <a:t>Nedbemanning og flytting av statlige arbeidsplasser?</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nb-NO" sz="2800" b="0" i="0" u="none" strike="noStrike" kern="1200" cap="none" spc="0" normalizeH="0" baseline="0" noProof="0">
                <a:ln>
                  <a:noFill/>
                </a:ln>
                <a:solidFill>
                  <a:srgbClr val="404140"/>
                </a:solidFill>
                <a:effectLst/>
                <a:uLnTx/>
                <a:uFillTx/>
                <a:latin typeface="Roboto" panose="02000000000000000000" pitchFamily="2" charset="0"/>
                <a:ea typeface="Roboto" panose="02000000000000000000" pitchFamily="2" charset="0"/>
              </a:rPr>
              <a:t>Økt privatisering?</a:t>
            </a:r>
          </a:p>
        </p:txBody>
      </p:sp>
    </p:spTree>
    <p:extLst>
      <p:ext uri="{BB962C8B-B14F-4D97-AF65-F5344CB8AC3E}">
        <p14:creationId xmlns:p14="http://schemas.microsoft.com/office/powerpoint/2010/main" val="117959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C92190D6-1D1E-E634-4CEF-F0BE82E4EA3F}"/>
              </a:ext>
            </a:extLst>
          </p:cNvPr>
          <p:cNvSpPr/>
          <p:nvPr/>
        </p:nvSpPr>
        <p:spPr>
          <a:xfrm>
            <a:off x="5058893" y="92223"/>
            <a:ext cx="3198812" cy="508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5" name="Bilde 4"/>
          <p:cNvPicPr/>
          <p:nvPr/>
        </p:nvPicPr>
        <p:blipFill>
          <a:blip r:embed="rId3" cstate="print"/>
          <a:srcRect/>
          <a:stretch>
            <a:fillRect/>
          </a:stretch>
        </p:blipFill>
        <p:spPr bwMode="auto">
          <a:xfrm>
            <a:off x="362354" y="219732"/>
            <a:ext cx="3487039" cy="4164734"/>
          </a:xfrm>
          <a:prstGeom prst="rect">
            <a:avLst/>
          </a:prstGeom>
          <a:ln>
            <a:noFill/>
          </a:ln>
          <a:effectLst>
            <a:outerShdw blurRad="292100" dist="139700" dir="2700000" algn="tl" rotWithShape="0">
              <a:srgbClr val="333333">
                <a:alpha val="65000"/>
              </a:srgbClr>
            </a:outerShdw>
          </a:effectLst>
        </p:spPr>
      </p:pic>
      <p:pic>
        <p:nvPicPr>
          <p:cNvPr id="2" name="Plassholder for innhold 3">
            <a:extLst>
              <a:ext uri="{FF2B5EF4-FFF2-40B4-BE49-F238E27FC236}">
                <a16:creationId xmlns:a16="http://schemas.microsoft.com/office/drawing/2014/main" id="{310500B2-24D5-482D-A92A-172D71A97B13}"/>
              </a:ext>
            </a:extLst>
          </p:cNvPr>
          <p:cNvPicPr>
            <a:picLocks noGrp="1" noChangeAspect="1"/>
          </p:cNvPicPr>
          <p:nvPr>
            <p:ph idx="1"/>
          </p:nvPr>
        </p:nvPicPr>
        <p:blipFill>
          <a:blip r:embed="rId4"/>
          <a:srcRect l="28222" t="-2240" r="30777" b="10181"/>
          <a:stretch/>
        </p:blipFill>
        <p:spPr>
          <a:xfrm>
            <a:off x="5049143" y="349399"/>
            <a:ext cx="3219474" cy="4054154"/>
          </a:xfrm>
          <a:prstGeom prst="rect">
            <a:avLst/>
          </a:prstGeom>
          <a:ln>
            <a:noFill/>
          </a:ln>
          <a:effectLst>
            <a:outerShdw blurRad="292100" dist="139700" dir="2700000" algn="tl" rotWithShape="0">
              <a:srgbClr val="333333">
                <a:alpha val="65000"/>
              </a:srgbClr>
            </a:outerShdw>
          </a:effectLst>
        </p:spPr>
      </p:pic>
      <p:pic>
        <p:nvPicPr>
          <p:cNvPr id="3" name="Plassholder for innhold 3">
            <a:extLst>
              <a:ext uri="{FF2B5EF4-FFF2-40B4-BE49-F238E27FC236}">
                <a16:creationId xmlns:a16="http://schemas.microsoft.com/office/drawing/2014/main" id="{8140FD3E-7BED-E294-1709-CF5BB347E02E}"/>
              </a:ext>
            </a:extLst>
          </p:cNvPr>
          <p:cNvPicPr>
            <a:picLocks noChangeAspect="1"/>
          </p:cNvPicPr>
          <p:nvPr/>
        </p:nvPicPr>
        <p:blipFill>
          <a:blip r:embed="rId4"/>
          <a:srcRect l="1" r="94169" b="96616"/>
          <a:stretch/>
        </p:blipFill>
        <p:spPr>
          <a:xfrm>
            <a:off x="5049480" y="104796"/>
            <a:ext cx="1508255" cy="492471"/>
          </a:xfrm>
          <a:prstGeom prst="rect">
            <a:avLst/>
          </a:prstGeom>
        </p:spPr>
      </p:pic>
      <p:pic>
        <p:nvPicPr>
          <p:cNvPr id="8" name="Picture 7">
            <a:extLst>
              <a:ext uri="{FF2B5EF4-FFF2-40B4-BE49-F238E27FC236}">
                <a16:creationId xmlns:a16="http://schemas.microsoft.com/office/drawing/2014/main" id="{D9925FB3-5F56-48CA-B5C3-4956C4E72174}"/>
              </a:ext>
            </a:extLst>
          </p:cNvPr>
          <p:cNvPicPr>
            <a:picLocks noChangeAspect="1"/>
          </p:cNvPicPr>
          <p:nvPr/>
        </p:nvPicPr>
        <p:blipFill>
          <a:blip r:embed="rId5"/>
          <a:stretch>
            <a:fillRect/>
          </a:stretch>
        </p:blipFill>
        <p:spPr>
          <a:xfrm>
            <a:off x="3036483" y="2719420"/>
            <a:ext cx="4037013" cy="3702050"/>
          </a:xfrm>
          <a:prstGeom prst="rect">
            <a:avLst/>
          </a:prstGeom>
        </p:spPr>
      </p:pic>
      <p:pic>
        <p:nvPicPr>
          <p:cNvPr id="4" name="Bilde 3" descr="Et bilde som inneholder tekst, Menneskeansikt, klær, kvinne&#10;&#10;KI-generert innhold kan være feil.">
            <a:extLst>
              <a:ext uri="{FF2B5EF4-FFF2-40B4-BE49-F238E27FC236}">
                <a16:creationId xmlns:a16="http://schemas.microsoft.com/office/drawing/2014/main" id="{F698D1C9-0480-44E1-485F-0C5CCDA466D3}"/>
              </a:ext>
            </a:extLst>
          </p:cNvPr>
          <p:cNvPicPr>
            <a:picLocks noChangeAspect="1"/>
          </p:cNvPicPr>
          <p:nvPr/>
        </p:nvPicPr>
        <p:blipFill>
          <a:blip r:embed="rId6"/>
          <a:srcRect r="1287"/>
          <a:stretch>
            <a:fillRect/>
          </a:stretch>
        </p:blipFill>
        <p:spPr>
          <a:xfrm>
            <a:off x="8642715" y="1065409"/>
            <a:ext cx="3338920" cy="5357659"/>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D9D96A7-40A0-74AA-3909-B2B78750370D}"/>
              </a:ext>
            </a:extLst>
          </p:cNvPr>
          <p:cNvSpPr>
            <a:spLocks noGrp="1"/>
          </p:cNvSpPr>
          <p:nvPr>
            <p:ph type="title"/>
          </p:nvPr>
        </p:nvSpPr>
        <p:spPr/>
        <p:txBody>
          <a:bodyPr/>
          <a:lstStyle/>
          <a:p>
            <a:r>
              <a:rPr lang="nb-NO"/>
              <a:t>Tillitsreform</a:t>
            </a:r>
          </a:p>
        </p:txBody>
      </p:sp>
    </p:spTree>
    <p:extLst>
      <p:ext uri="{BB962C8B-B14F-4D97-AF65-F5344CB8AC3E}">
        <p14:creationId xmlns:p14="http://schemas.microsoft.com/office/powerpoint/2010/main" val="318674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FDCB1-45BA-0849-CD6B-EFFD802D9B2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029217C-3A11-24B4-B4F2-FE597C86ACDF}"/>
              </a:ext>
            </a:extLst>
          </p:cNvPr>
          <p:cNvPicPr>
            <a:picLocks noChangeAspect="1"/>
          </p:cNvPicPr>
          <p:nvPr/>
        </p:nvPicPr>
        <p:blipFill>
          <a:blip r:embed="rId3"/>
          <a:stretch>
            <a:fillRect/>
          </a:stretch>
        </p:blipFill>
        <p:spPr>
          <a:xfrm>
            <a:off x="7248525" y="2216943"/>
            <a:ext cx="2838450" cy="406717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Plassholder for innhold 2">
            <a:extLst>
              <a:ext uri="{FF2B5EF4-FFF2-40B4-BE49-F238E27FC236}">
                <a16:creationId xmlns:a16="http://schemas.microsoft.com/office/drawing/2014/main" id="{5882F6E6-1C57-4447-5498-F66FF8873D97}"/>
              </a:ext>
            </a:extLst>
          </p:cNvPr>
          <p:cNvSpPr txBox="1">
            <a:spLocks/>
          </p:cNvSpPr>
          <p:nvPr/>
        </p:nvSpPr>
        <p:spPr>
          <a:xfrm>
            <a:off x="420688" y="2082772"/>
            <a:ext cx="6943292" cy="4204306"/>
          </a:xfrm>
          <a:prstGeom prst="rect">
            <a:avLst/>
          </a:prstGeom>
        </p:spPr>
        <p:txBody>
          <a:bodyPr vert="horz" lIns="0" tIns="45720" rIns="91440" bIns="45720" rtlCol="0">
            <a:normAutofit fontScale="92500" lnSpcReduction="10000"/>
          </a:bodyPr>
          <a:lstStyle>
            <a:lvl1pPr marL="457200" indent="-457200" algn="l" defTabSz="914400" rtl="0" eaLnBrk="1" latinLnBrk="0" hangingPunct="1">
              <a:lnSpc>
                <a:spcPts val="2150"/>
              </a:lnSpc>
              <a:spcBef>
                <a:spcPts val="1000"/>
              </a:spcBef>
              <a:buClr>
                <a:schemeClr val="accent1"/>
              </a:buClr>
              <a:buFont typeface="Arial" panose="020B0604020202020204" pitchFamily="34" charset="0"/>
              <a:buChar char="•"/>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nb-NO" sz="3900">
              <a:solidFill>
                <a:schemeClr val="accent1"/>
              </a:solidFill>
              <a:latin typeface="Roboto Medium"/>
              <a:ea typeface="Roboto Medium"/>
              <a:cs typeface="Roboto Medium"/>
            </a:endParaRPr>
          </a:p>
          <a:p>
            <a:r>
              <a:rPr lang="nb-NO" sz="2400"/>
              <a:t>Feilslått målstyring</a:t>
            </a:r>
          </a:p>
          <a:p>
            <a:r>
              <a:rPr lang="nb-NO" sz="2400"/>
              <a:t>Tellekanter</a:t>
            </a:r>
          </a:p>
          <a:p>
            <a:r>
              <a:rPr lang="nb-NO" sz="2400"/>
              <a:t>Press på faglige standarder</a:t>
            </a:r>
          </a:p>
          <a:p>
            <a:r>
              <a:rPr lang="nb-NO" sz="2400"/>
              <a:t>Mindre autonomi i arbeidshverdagen</a:t>
            </a:r>
          </a:p>
          <a:p>
            <a:r>
              <a:rPr lang="nb-NO" sz="2400"/>
              <a:t>Autoritære ledelsesmodeller</a:t>
            </a:r>
          </a:p>
          <a:p>
            <a:r>
              <a:rPr lang="nb-NO" sz="2400"/>
              <a:t>Konsulentbruk</a:t>
            </a:r>
          </a:p>
          <a:p>
            <a:r>
              <a:rPr lang="nb-NO" sz="2400"/>
              <a:t>Medbestemmelse under press</a:t>
            </a:r>
          </a:p>
          <a:p>
            <a:pPr marL="0" indent="0">
              <a:buFont typeface="Arial" panose="020B0604020202020204" pitchFamily="34" charset="0"/>
              <a:buNone/>
            </a:pPr>
            <a:endParaRPr lang="nb-NO"/>
          </a:p>
        </p:txBody>
      </p:sp>
      <p:sp>
        <p:nvSpPr>
          <p:cNvPr id="6" name="Tittel 1">
            <a:extLst>
              <a:ext uri="{FF2B5EF4-FFF2-40B4-BE49-F238E27FC236}">
                <a16:creationId xmlns:a16="http://schemas.microsoft.com/office/drawing/2014/main" id="{1E3561C6-C12F-4BB6-B3AD-B0FC0F140F5F}"/>
              </a:ext>
            </a:extLst>
          </p:cNvPr>
          <p:cNvSpPr>
            <a:spLocks noGrp="1"/>
          </p:cNvSpPr>
          <p:nvPr/>
        </p:nvSpPr>
        <p:spPr>
          <a:xfrm>
            <a:off x="325439" y="778507"/>
            <a:ext cx="11698285" cy="1176329"/>
          </a:xfrm>
          <a:prstGeom prst="rect">
            <a:avLst/>
          </a:prstGeom>
          <a:noFill/>
          <a:ln>
            <a:noFill/>
          </a:ln>
        </p:spPr>
        <p:txBody>
          <a:bodyPr spcFirstLastPara="1" wrap="square" lIns="0" tIns="45700" rIns="91425" bIns="45700" anchor="t" anchorCtr="0">
            <a:normAutofit fontScale="9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1800"/>
              <a:buFont typeface="Roboto Medium"/>
              <a:buNone/>
              <a:defRPr sz="4000" b="0" i="0" u="none" strike="noStrike" cap="none">
                <a:solidFill>
                  <a:schemeClr val="accent1"/>
                </a:solidFill>
                <a:latin typeface="Roboto Medium"/>
                <a:ea typeface="Roboto Medium"/>
                <a:cs typeface="Roboto Medium"/>
                <a:sym typeface="Roboto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spcBef>
                <a:spcPct val="0"/>
              </a:spcBef>
            </a:pPr>
            <a:r>
              <a:rPr lang="nb-NO" kern="1200"/>
              <a:t>Kravet om tillitsreform i staten – et oppgjør med </a:t>
            </a:r>
            <a:br>
              <a:rPr lang="nb-NO" kern="1200"/>
            </a:br>
            <a:r>
              <a:rPr lang="nb-NO" kern="1200"/>
              <a:t>sentrale utviklingstrekk i statlig forvaltning:</a:t>
            </a:r>
            <a:endParaRPr lang="en-US" kern="1200"/>
          </a:p>
        </p:txBody>
      </p:sp>
    </p:spTree>
    <p:extLst>
      <p:ext uri="{BB962C8B-B14F-4D97-AF65-F5344CB8AC3E}">
        <p14:creationId xmlns:p14="http://schemas.microsoft.com/office/powerpoint/2010/main" val="2973018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63"/>
          <p:cNvSpPr txBox="1">
            <a:spLocks noGrp="1"/>
          </p:cNvSpPr>
          <p:nvPr>
            <p:ph type="body" idx="1"/>
          </p:nvPr>
        </p:nvSpPr>
        <p:spPr>
          <a:xfrm>
            <a:off x="5553604" y="1305222"/>
            <a:ext cx="5211586" cy="4965386"/>
          </a:xfrm>
          <a:prstGeom prst="rect">
            <a:avLst/>
          </a:prstGeom>
          <a:noFill/>
          <a:ln>
            <a:noFill/>
          </a:ln>
        </p:spPr>
        <p:txBody>
          <a:bodyPr spcFirstLastPara="1" vert="horz" wrap="square" lIns="0" tIns="45700" rIns="91425" bIns="45700" rtlCol="0" anchor="t" anchorCtr="0">
            <a:noAutofit/>
          </a:bodyPr>
          <a:lstStyle/>
          <a:p>
            <a:pPr marL="0" indent="0">
              <a:buNone/>
            </a:pPr>
            <a:r>
              <a:rPr lang="nb-NO" sz="1800" b="1">
                <a:latin typeface="Roboto"/>
                <a:ea typeface="Roboto Medium"/>
                <a:cs typeface="Roboto Medium"/>
              </a:rPr>
              <a:t>Hurdalsplattformen:</a:t>
            </a:r>
          </a:p>
          <a:p>
            <a:r>
              <a:rPr lang="nb-NO" sz="1800">
                <a:latin typeface="Roboto"/>
                <a:ea typeface="Roboto"/>
                <a:cs typeface="Roboto"/>
              </a:rPr>
              <a:t>En av regjeringens viktigste prosjekter er en tillitsreform i offentlig sektor. </a:t>
            </a:r>
          </a:p>
          <a:p>
            <a:r>
              <a:rPr lang="nb-NO" sz="1800" u="sng">
                <a:latin typeface="Roboto"/>
                <a:ea typeface="Roboto"/>
                <a:cs typeface="Roboto"/>
              </a:rPr>
              <a:t>Tillitsreformen i offentlig sektor skal gi tilliten, tiden og makten tilbake til de som utgjør førstelinja og ryggraden i velferdsstaten.</a:t>
            </a:r>
          </a:p>
          <a:p>
            <a:r>
              <a:rPr lang="nb-NO" sz="1800">
                <a:latin typeface="Roboto"/>
                <a:ea typeface="Roboto"/>
                <a:cs typeface="Roboto"/>
              </a:rPr>
              <a:t>Reformen handler om å gi de ansatte tid og tillit til å gi brukerne bedre tjenester, og den skal utformes i tett samspill med bruker-organisasjoner, tillitsvalgte og ledelsen i alle store offentlige virksomheter. </a:t>
            </a:r>
          </a:p>
          <a:p>
            <a:r>
              <a:rPr lang="nb-NO" sz="1800">
                <a:latin typeface="Roboto"/>
                <a:ea typeface="Roboto"/>
                <a:cs typeface="Roboto"/>
              </a:rPr>
              <a:t>Målene i offentlig sektor skal være få, tydelige og relevante. </a:t>
            </a:r>
          </a:p>
          <a:p>
            <a:pPr marL="114300" indent="0">
              <a:buNone/>
            </a:pPr>
            <a:endParaRPr lang="nb-NO" u="sng">
              <a:latin typeface="Roboto" panose="02000000000000000000" pitchFamily="2" charset="0"/>
              <a:ea typeface="Roboto" panose="02000000000000000000" pitchFamily="2" charset="0"/>
              <a:cs typeface="Roboto" panose="02000000000000000000" pitchFamily="2" charset="0"/>
            </a:endParaRPr>
          </a:p>
          <a:p>
            <a:pPr marL="0" indent="0">
              <a:buNone/>
            </a:pPr>
            <a:endParaRPr lang="nb-NO"/>
          </a:p>
          <a:p>
            <a:pPr marL="285750" lvl="0" indent="-158750" algn="l" rtl="0">
              <a:lnSpc>
                <a:spcPct val="107500"/>
              </a:lnSpc>
              <a:spcBef>
                <a:spcPts val="1000"/>
              </a:spcBef>
              <a:spcAft>
                <a:spcPts val="0"/>
              </a:spcAft>
              <a:buSzPts val="2000"/>
              <a:buFont typeface="Arial"/>
              <a:buNone/>
            </a:pPr>
            <a:endParaRPr/>
          </a:p>
        </p:txBody>
      </p:sp>
      <p:sp>
        <p:nvSpPr>
          <p:cNvPr id="366" name="Google Shape;366;p63"/>
          <p:cNvSpPr txBox="1">
            <a:spLocks noGrp="1"/>
          </p:cNvSpPr>
          <p:nvPr>
            <p:ph type="title"/>
          </p:nvPr>
        </p:nvSpPr>
        <p:spPr>
          <a:xfrm>
            <a:off x="692672" y="580317"/>
            <a:ext cx="5115991" cy="720728"/>
          </a:xfrm>
          <a:prstGeom prst="rect">
            <a:avLst/>
          </a:prstGeom>
          <a:noFill/>
          <a:ln>
            <a:noFill/>
          </a:ln>
        </p:spPr>
        <p:txBody>
          <a:bodyPr spcFirstLastPara="1" vert="horz" wrap="square" lIns="0" tIns="45700" rIns="91425" bIns="45700" rtlCol="0" anchor="t" anchorCtr="0">
            <a:noAutofit/>
          </a:bodyPr>
          <a:lstStyle/>
          <a:p>
            <a:pPr marL="0" lvl="0" indent="0" algn="l" rtl="0">
              <a:lnSpc>
                <a:spcPct val="90000"/>
              </a:lnSpc>
              <a:spcBef>
                <a:spcPts val="0"/>
              </a:spcBef>
              <a:spcAft>
                <a:spcPts val="0"/>
              </a:spcAft>
              <a:buClr>
                <a:schemeClr val="accent1"/>
              </a:buClr>
              <a:buSzPts val="4000"/>
              <a:buFont typeface="Roboto Medium"/>
              <a:buNone/>
            </a:pPr>
            <a:r>
              <a:rPr lang="nb-NO" sz="3200">
                <a:latin typeface="Roboto Medium"/>
                <a:ea typeface="Roboto Medium"/>
                <a:cs typeface="Roboto Medium"/>
              </a:rPr>
              <a:t>Fra regjeringens nettsider</a:t>
            </a:r>
            <a:br>
              <a:rPr lang="nb-NO" sz="3200"/>
            </a:br>
            <a:br>
              <a:rPr lang="nb-NO" sz="2400"/>
            </a:br>
            <a:br>
              <a:rPr lang="nb-NO" sz="2400"/>
            </a:br>
            <a:endParaRPr lang="en-US" sz="2400"/>
          </a:p>
        </p:txBody>
      </p:sp>
      <p:pic>
        <p:nvPicPr>
          <p:cNvPr id="6" name="Bilde 5">
            <a:extLst>
              <a:ext uri="{FF2B5EF4-FFF2-40B4-BE49-F238E27FC236}">
                <a16:creationId xmlns:a16="http://schemas.microsoft.com/office/drawing/2014/main" id="{2BA5CE94-DE5B-7D46-B1E1-A84882225508}"/>
              </a:ext>
            </a:extLst>
          </p:cNvPr>
          <p:cNvPicPr>
            <a:picLocks noChangeAspect="1"/>
          </p:cNvPicPr>
          <p:nvPr/>
        </p:nvPicPr>
        <p:blipFill>
          <a:blip r:embed="rId3"/>
          <a:stretch>
            <a:fillRect/>
          </a:stretch>
        </p:blipFill>
        <p:spPr>
          <a:xfrm>
            <a:off x="10373000" y="592029"/>
            <a:ext cx="838201" cy="838201"/>
          </a:xfrm>
          <a:prstGeom prst="rect">
            <a:avLst/>
          </a:prstGeom>
        </p:spPr>
      </p:pic>
      <p:pic>
        <p:nvPicPr>
          <p:cNvPr id="3" name="Bilde 2">
            <a:extLst>
              <a:ext uri="{FF2B5EF4-FFF2-40B4-BE49-F238E27FC236}">
                <a16:creationId xmlns:a16="http://schemas.microsoft.com/office/drawing/2014/main" id="{B9E4466C-4B1B-42D8-992F-8A50B05527DD}"/>
              </a:ext>
            </a:extLst>
          </p:cNvPr>
          <p:cNvPicPr>
            <a:picLocks noChangeAspect="1"/>
          </p:cNvPicPr>
          <p:nvPr/>
        </p:nvPicPr>
        <p:blipFill>
          <a:blip r:embed="rId4"/>
          <a:stretch>
            <a:fillRect/>
          </a:stretch>
        </p:blipFill>
        <p:spPr>
          <a:xfrm>
            <a:off x="699728" y="1391631"/>
            <a:ext cx="4706007" cy="3867690"/>
          </a:xfrm>
          <a:prstGeom prst="rect">
            <a:avLst/>
          </a:prstGeom>
        </p:spPr>
      </p:pic>
    </p:spTree>
    <p:extLst>
      <p:ext uri="{BB962C8B-B14F-4D97-AF65-F5344CB8AC3E}">
        <p14:creationId xmlns:p14="http://schemas.microsoft.com/office/powerpoint/2010/main" val="2272878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3EB9BB9D-D073-602D-7624-ACC188D77ABE}"/>
              </a:ext>
            </a:extLst>
          </p:cNvPr>
          <p:cNvSpPr>
            <a:spLocks noGrp="1"/>
          </p:cNvSpPr>
          <p:nvPr>
            <p:ph idx="1"/>
          </p:nvPr>
        </p:nvSpPr>
        <p:spPr>
          <a:xfrm>
            <a:off x="5181419" y="6356198"/>
            <a:ext cx="2033419" cy="367990"/>
          </a:xfrm>
        </p:spPr>
        <p:txBody>
          <a:bodyPr>
            <a:normAutofit/>
          </a:bodyPr>
          <a:lstStyle/>
          <a:p>
            <a:r>
              <a:rPr lang="nb-NO" sz="1200">
                <a:latin typeface="Arial" panose="020B0604020202020204" pitchFamily="34" charset="0"/>
                <a:cs typeface="Arial" panose="020B0604020202020204" pitchFamily="34" charset="0"/>
              </a:rPr>
              <a:t>Foto: Merete Jansen</a:t>
            </a:r>
          </a:p>
        </p:txBody>
      </p:sp>
      <p:pic>
        <p:nvPicPr>
          <p:cNvPr id="6" name="Plassholder for bilde 5">
            <a:extLst>
              <a:ext uri="{FF2B5EF4-FFF2-40B4-BE49-F238E27FC236}">
                <a16:creationId xmlns:a16="http://schemas.microsoft.com/office/drawing/2014/main" id="{BCF79242-AD02-7566-E444-60E2911DC805}"/>
              </a:ext>
            </a:extLst>
          </p:cNvPr>
          <p:cNvPicPr>
            <a:picLocks noGrp="1" noChangeAspect="1"/>
          </p:cNvPicPr>
          <p:nvPr>
            <p:ph type="pic" sz="quarter" idx="13"/>
          </p:nvPr>
        </p:nvPicPr>
        <p:blipFill>
          <a:blip r:embed="rId3"/>
          <a:srcRect l="23143" r="23975" b="7250"/>
          <a:stretch/>
        </p:blipFill>
        <p:spPr>
          <a:xfrm>
            <a:off x="799348" y="324096"/>
            <a:ext cx="6111432" cy="60293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56095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BEBFD-F8D8-CF22-0769-74E21EDCA8B9}"/>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063D35A5-3E17-7C6B-A606-1A20E9B61FC9}"/>
              </a:ext>
            </a:extLst>
          </p:cNvPr>
          <p:cNvSpPr>
            <a:spLocks noGrp="1"/>
          </p:cNvSpPr>
          <p:nvPr>
            <p:ph type="title"/>
          </p:nvPr>
        </p:nvSpPr>
        <p:spPr>
          <a:xfrm>
            <a:off x="749300" y="511147"/>
            <a:ext cx="10693400" cy="818703"/>
          </a:xfrm>
        </p:spPr>
        <p:txBody>
          <a:bodyPr/>
          <a:lstStyle/>
          <a:p>
            <a:r>
              <a:rPr lang="nb-NO" b="1">
                <a:latin typeface="Roboto"/>
                <a:ea typeface="Roboto"/>
                <a:cs typeface="Roboto Medium"/>
              </a:rPr>
              <a:t>Arbeidsgiversiden har tatt noen viktige grep</a:t>
            </a:r>
            <a:endParaRPr lang="nb-NO" b="1">
              <a:latin typeface="Roboto" panose="02000000000000000000" pitchFamily="2" charset="0"/>
              <a:ea typeface="Roboto" panose="02000000000000000000" pitchFamily="2" charset="0"/>
            </a:endParaRPr>
          </a:p>
        </p:txBody>
      </p:sp>
      <p:sp>
        <p:nvSpPr>
          <p:cNvPr id="5" name="TekstSylinder 4">
            <a:extLst>
              <a:ext uri="{FF2B5EF4-FFF2-40B4-BE49-F238E27FC236}">
                <a16:creationId xmlns:a16="http://schemas.microsoft.com/office/drawing/2014/main" id="{5DB46CA9-E424-D87B-BC59-7D82A5B82333}"/>
              </a:ext>
            </a:extLst>
          </p:cNvPr>
          <p:cNvSpPr txBox="1"/>
          <p:nvPr/>
        </p:nvSpPr>
        <p:spPr>
          <a:xfrm>
            <a:off x="2637271" y="2969417"/>
            <a:ext cx="3799238" cy="646331"/>
          </a:xfrm>
          <a:prstGeom prst="rect">
            <a:avLst/>
          </a:prstGeom>
          <a:noFill/>
        </p:spPr>
        <p:txBody>
          <a:bodyPr wrap="square" lIns="91440" tIns="45720" rIns="91440" bIns="45720" anchor="t">
            <a:spAutoFit/>
          </a:bodyPr>
          <a:lstStyle/>
          <a:p>
            <a:r>
              <a:rPr lang="nb-NO"/>
              <a:t>Ny veileder, laget med hovedsammenslutningene</a:t>
            </a:r>
            <a:endParaRPr lang="nb-NO">
              <a:ea typeface="Verdana"/>
            </a:endParaRPr>
          </a:p>
        </p:txBody>
      </p:sp>
      <p:pic>
        <p:nvPicPr>
          <p:cNvPr id="8" name="Bilde 7">
            <a:extLst>
              <a:ext uri="{FF2B5EF4-FFF2-40B4-BE49-F238E27FC236}">
                <a16:creationId xmlns:a16="http://schemas.microsoft.com/office/drawing/2014/main" id="{9C4FE6D4-9BBF-BA04-9869-93EAC135548D}"/>
              </a:ext>
            </a:extLst>
          </p:cNvPr>
          <p:cNvPicPr>
            <a:picLocks noChangeAspect="1"/>
          </p:cNvPicPr>
          <p:nvPr/>
        </p:nvPicPr>
        <p:blipFill>
          <a:blip r:embed="rId3"/>
          <a:stretch>
            <a:fillRect/>
          </a:stretch>
        </p:blipFill>
        <p:spPr>
          <a:xfrm>
            <a:off x="749300" y="4221719"/>
            <a:ext cx="3468348" cy="1950946"/>
          </a:xfrm>
          <a:prstGeom prst="rect">
            <a:avLst/>
          </a:prstGeom>
          <a:ln>
            <a:noFill/>
          </a:ln>
          <a:effectLst>
            <a:outerShdw blurRad="190500" algn="tl" rotWithShape="0">
              <a:srgbClr val="000000">
                <a:alpha val="70000"/>
              </a:srgbClr>
            </a:outerShdw>
          </a:effectLst>
        </p:spPr>
      </p:pic>
      <p:sp>
        <p:nvSpPr>
          <p:cNvPr id="10" name="TekstSylinder 9">
            <a:extLst>
              <a:ext uri="{FF2B5EF4-FFF2-40B4-BE49-F238E27FC236}">
                <a16:creationId xmlns:a16="http://schemas.microsoft.com/office/drawing/2014/main" id="{15360573-0C45-3C58-7B46-89126DF24407}"/>
              </a:ext>
            </a:extLst>
          </p:cNvPr>
          <p:cNvSpPr txBox="1"/>
          <p:nvPr/>
        </p:nvSpPr>
        <p:spPr>
          <a:xfrm>
            <a:off x="4378712" y="4419787"/>
            <a:ext cx="3434575" cy="1754326"/>
          </a:xfrm>
          <a:prstGeom prst="rect">
            <a:avLst/>
          </a:prstGeom>
          <a:noFill/>
        </p:spPr>
        <p:txBody>
          <a:bodyPr wrap="square" lIns="91440" tIns="45720" rIns="91440" bIns="45720" anchor="t">
            <a:spAutoFit/>
          </a:bodyPr>
          <a:lstStyle/>
          <a:p>
            <a:r>
              <a:rPr lang="nb-NO"/>
              <a:t>Plattform for god ledelse i staten er oppdatert og  framhever nå forvaltningsverdiene, partssamarbeid og medbestemmelse</a:t>
            </a:r>
          </a:p>
        </p:txBody>
      </p:sp>
      <p:sp>
        <p:nvSpPr>
          <p:cNvPr id="11" name="Tittel 2">
            <a:extLst>
              <a:ext uri="{FF2B5EF4-FFF2-40B4-BE49-F238E27FC236}">
                <a16:creationId xmlns:a16="http://schemas.microsoft.com/office/drawing/2014/main" id="{65F2F192-ED2A-3F1D-25C2-0D94A252CA0F}"/>
              </a:ext>
            </a:extLst>
          </p:cNvPr>
          <p:cNvSpPr txBox="1">
            <a:spLocks/>
          </p:cNvSpPr>
          <p:nvPr/>
        </p:nvSpPr>
        <p:spPr>
          <a:xfrm>
            <a:off x="8320165" y="5091868"/>
            <a:ext cx="2473263" cy="616436"/>
          </a:xfrm>
          <a:prstGeom prst="rect">
            <a:avLst/>
          </a:prstGeom>
          <a:noFill/>
        </p:spPr>
        <p:txBody>
          <a:bodyPr vert="horz" lIns="0" tIns="45720" rIns="91440" bIns="45720" rtlCol="0" anchor="b">
            <a:noAutofit/>
          </a:bodyPr>
          <a:lstStyle>
            <a:lvl1pPr algn="ctr" defTabSz="914400" rtl="0" eaLnBrk="1" latinLnBrk="0" hangingPunct="1">
              <a:lnSpc>
                <a:spcPct val="90000"/>
              </a:lnSpc>
              <a:spcBef>
                <a:spcPct val="0"/>
              </a:spcBef>
              <a:buNone/>
              <a:defRPr sz="4000" b="0" i="0" kern="1200">
                <a:solidFill>
                  <a:schemeClr val="accent1"/>
                </a:solidFill>
                <a:latin typeface="Roboto Medium" panose="02000000000000000000" pitchFamily="2" charset="0"/>
                <a:ea typeface="Roboto Medium" panose="02000000000000000000" pitchFamily="2" charset="0"/>
                <a:cs typeface="Roboto Medium" panose="02000000000000000000" pitchFamily="2" charset="0"/>
              </a:defRPr>
            </a:lvl1pPr>
          </a:lstStyle>
          <a:p>
            <a:pPr algn="l"/>
            <a:r>
              <a:rPr lang="nb-NO" sz="1800">
                <a:solidFill>
                  <a:schemeClr val="tx1"/>
                </a:solidFill>
                <a:latin typeface="+mn-lt"/>
                <a:ea typeface="+mn-ea"/>
                <a:cs typeface="+mn-cs"/>
              </a:rPr>
              <a:t>Staten har fått ny arbeidsgiverstrategi</a:t>
            </a:r>
          </a:p>
        </p:txBody>
      </p:sp>
      <p:pic>
        <p:nvPicPr>
          <p:cNvPr id="12" name="Bilde 11">
            <a:extLst>
              <a:ext uri="{FF2B5EF4-FFF2-40B4-BE49-F238E27FC236}">
                <a16:creationId xmlns:a16="http://schemas.microsoft.com/office/drawing/2014/main" id="{A765E351-2F09-84E4-4EBF-1C87BEF8F37A}"/>
              </a:ext>
            </a:extLst>
          </p:cNvPr>
          <p:cNvPicPr>
            <a:picLocks noChangeAspect="1"/>
          </p:cNvPicPr>
          <p:nvPr/>
        </p:nvPicPr>
        <p:blipFill>
          <a:blip r:embed="rId4"/>
          <a:srcRect l="37693" t="5180" r="23847"/>
          <a:stretch/>
        </p:blipFill>
        <p:spPr>
          <a:xfrm>
            <a:off x="8323266" y="1864335"/>
            <a:ext cx="2060158" cy="28569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Bilde 2" descr="Et bilde som inneholder tekst, Menneskeansikt, tegnefilm, skjermbilde&#10;&#10;KI-generert innhold kan være feil.">
            <a:extLst>
              <a:ext uri="{FF2B5EF4-FFF2-40B4-BE49-F238E27FC236}">
                <a16:creationId xmlns:a16="http://schemas.microsoft.com/office/drawing/2014/main" id="{51B7AF24-4627-84BF-ECA0-8A767545F613}"/>
              </a:ext>
            </a:extLst>
          </p:cNvPr>
          <p:cNvPicPr>
            <a:picLocks noChangeAspect="1"/>
          </p:cNvPicPr>
          <p:nvPr/>
        </p:nvPicPr>
        <p:blipFill>
          <a:blip r:embed="rId5"/>
          <a:stretch>
            <a:fillRect/>
          </a:stretch>
        </p:blipFill>
        <p:spPr>
          <a:xfrm>
            <a:off x="744122" y="1578428"/>
            <a:ext cx="1750256" cy="240846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2642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Grp="1" noChangeAspect="1" noChangeArrowheads="1"/>
          </p:cNvPicPr>
          <p:nvPr>
            <p:ph idx="4294967295"/>
          </p:nvPr>
        </p:nvPicPr>
        <p:blipFill>
          <a:blip r:embed="rId3" cstate="print"/>
          <a:srcRect l="20342" t="66997" r="21673" b="1980"/>
          <a:stretch>
            <a:fillRect/>
          </a:stretch>
        </p:blipFill>
        <p:spPr bwMode="auto">
          <a:xfrm>
            <a:off x="696193" y="1876780"/>
            <a:ext cx="3637009" cy="1120189"/>
          </a:xfrm>
          <a:prstGeom prst="rect">
            <a:avLst/>
          </a:prstGeom>
          <a:ln>
            <a:noFill/>
          </a:ln>
          <a:effectLst>
            <a:outerShdw blurRad="292100" dist="139700" dir="2700000" algn="tl" rotWithShape="0">
              <a:srgbClr val="333333">
                <a:alpha val="65000"/>
              </a:srgbClr>
            </a:outerShdw>
          </a:effectLst>
        </p:spPr>
      </p:pic>
      <p:pic>
        <p:nvPicPr>
          <p:cNvPr id="2" name="Picture 2">
            <a:extLst>
              <a:ext uri="{FF2B5EF4-FFF2-40B4-BE49-F238E27FC236}">
                <a16:creationId xmlns:a16="http://schemas.microsoft.com/office/drawing/2014/main" id="{EB2EEE76-5A83-E87F-5BC5-43FD08AE5CD6}"/>
              </a:ext>
            </a:extLst>
          </p:cNvPr>
          <p:cNvPicPr>
            <a:picLocks noChangeAspect="1" noChangeArrowheads="1"/>
          </p:cNvPicPr>
          <p:nvPr/>
        </p:nvPicPr>
        <p:blipFill>
          <a:blip r:embed="rId4" cstate="print"/>
          <a:srcRect l="16187" t="27397" r="15827" b="913"/>
          <a:stretch>
            <a:fillRect/>
          </a:stretch>
        </p:blipFill>
        <p:spPr bwMode="auto">
          <a:xfrm>
            <a:off x="4107194" y="1417869"/>
            <a:ext cx="7517566" cy="4193168"/>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216238D9-FED6-BAA1-AF83-BD7E0A010F3A}"/>
              </a:ext>
            </a:extLst>
          </p:cNvPr>
          <p:cNvSpPr txBox="1"/>
          <p:nvPr/>
        </p:nvSpPr>
        <p:spPr>
          <a:xfrm>
            <a:off x="700088" y="557213"/>
            <a:ext cx="1020841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4000" b="1">
                <a:solidFill>
                  <a:srgbClr val="C51618"/>
                </a:solidFill>
                <a:latin typeface="Roboto"/>
              </a:rPr>
              <a:t>Solberg-regjeringen hadde en annen tilnærming</a:t>
            </a:r>
            <a:endParaRPr lang="en-US" sz="4000">
              <a:latin typeface="Roboto"/>
              <a:ea typeface="Roboto"/>
              <a:cs typeface="Roboto"/>
            </a:endParaRPr>
          </a:p>
        </p:txBody>
      </p:sp>
    </p:spTree>
    <p:extLst>
      <p:ext uri="{BB962C8B-B14F-4D97-AF65-F5344CB8AC3E}">
        <p14:creationId xmlns:p14="http://schemas.microsoft.com/office/powerpoint/2010/main" val="787175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863C4C6-5803-C78C-30EB-AB9C183F9097}"/>
              </a:ext>
            </a:extLst>
          </p:cNvPr>
          <p:cNvSpPr>
            <a:spLocks noGrp="1"/>
          </p:cNvSpPr>
          <p:nvPr>
            <p:ph type="title"/>
          </p:nvPr>
        </p:nvSpPr>
        <p:spPr/>
        <p:txBody>
          <a:bodyPr/>
          <a:lstStyle/>
          <a:p>
            <a:r>
              <a:rPr lang="nb-NO"/>
              <a:t>Offentlig velferd</a:t>
            </a:r>
          </a:p>
        </p:txBody>
      </p:sp>
    </p:spTree>
    <p:extLst>
      <p:ext uri="{BB962C8B-B14F-4D97-AF65-F5344CB8AC3E}">
        <p14:creationId xmlns:p14="http://schemas.microsoft.com/office/powerpoint/2010/main" val="739532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e 5">
            <a:extLst>
              <a:ext uri="{FF2B5EF4-FFF2-40B4-BE49-F238E27FC236}">
                <a16:creationId xmlns:a16="http://schemas.microsoft.com/office/drawing/2014/main" id="{39A10ADA-0B4D-B34E-905D-9BAA9973D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1781" y="5591446"/>
            <a:ext cx="749300" cy="749300"/>
          </a:xfrm>
          <a:prstGeom prst="rect">
            <a:avLst/>
          </a:prstGeom>
        </p:spPr>
      </p:pic>
      <p:pic>
        <p:nvPicPr>
          <p:cNvPr id="13" name="Bilde 12">
            <a:extLst>
              <a:ext uri="{FF2B5EF4-FFF2-40B4-BE49-F238E27FC236}">
                <a16:creationId xmlns:a16="http://schemas.microsoft.com/office/drawing/2014/main" id="{BA08C35A-61BB-6AD0-7409-3ECD76160D84}"/>
              </a:ext>
            </a:extLst>
          </p:cNvPr>
          <p:cNvPicPr>
            <a:picLocks noChangeAspect="1"/>
          </p:cNvPicPr>
          <p:nvPr/>
        </p:nvPicPr>
        <p:blipFill>
          <a:blip r:embed="rId4"/>
          <a:srcRect l="41504" t="5978" r="30276" b="24294"/>
          <a:stretch/>
        </p:blipFill>
        <p:spPr>
          <a:xfrm>
            <a:off x="4842794" y="116306"/>
            <a:ext cx="4116882" cy="5721882"/>
          </a:xfrm>
          <a:prstGeom prst="rect">
            <a:avLst/>
          </a:prstGeom>
        </p:spPr>
      </p:pic>
      <p:pic>
        <p:nvPicPr>
          <p:cNvPr id="10" name="Bilde 9">
            <a:extLst>
              <a:ext uri="{FF2B5EF4-FFF2-40B4-BE49-F238E27FC236}">
                <a16:creationId xmlns:a16="http://schemas.microsoft.com/office/drawing/2014/main" id="{6349FADA-4C22-EED9-3DE7-E67CC882A89D}"/>
              </a:ext>
            </a:extLst>
          </p:cNvPr>
          <p:cNvPicPr>
            <a:picLocks noChangeAspect="1"/>
          </p:cNvPicPr>
          <p:nvPr/>
        </p:nvPicPr>
        <p:blipFill>
          <a:blip r:embed="rId5"/>
          <a:srcRect l="39216" t="4972" r="28178" b="14011"/>
          <a:stretch/>
        </p:blipFill>
        <p:spPr>
          <a:xfrm>
            <a:off x="480919" y="355708"/>
            <a:ext cx="4664705" cy="65196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Bilde 2">
            <a:extLst>
              <a:ext uri="{FF2B5EF4-FFF2-40B4-BE49-F238E27FC236}">
                <a16:creationId xmlns:a16="http://schemas.microsoft.com/office/drawing/2014/main" id="{0C292E4A-37FA-5432-4902-2534BB5D006D}"/>
              </a:ext>
            </a:extLst>
          </p:cNvPr>
          <p:cNvPicPr>
            <a:picLocks noChangeAspect="1"/>
          </p:cNvPicPr>
          <p:nvPr/>
        </p:nvPicPr>
        <p:blipFill>
          <a:blip r:embed="rId6"/>
          <a:srcRect l="39645" t="12430" r="29275" b="9152"/>
          <a:stretch/>
        </p:blipFill>
        <p:spPr>
          <a:xfrm rot="1024607">
            <a:off x="7068158" y="736848"/>
            <a:ext cx="4073322" cy="578095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tel 1">
            <a:extLst>
              <a:ext uri="{FF2B5EF4-FFF2-40B4-BE49-F238E27FC236}">
                <a16:creationId xmlns:a16="http://schemas.microsoft.com/office/drawing/2014/main" id="{34203E9E-73FF-B837-8388-A43E11F4FAE0}"/>
              </a:ext>
            </a:extLst>
          </p:cNvPr>
          <p:cNvSpPr>
            <a:spLocks noGrp="1"/>
          </p:cNvSpPr>
          <p:nvPr>
            <p:ph type="title"/>
          </p:nvPr>
        </p:nvSpPr>
        <p:spPr/>
        <p:txBody>
          <a:bodyPr/>
          <a:lstStyle/>
          <a:p>
            <a:endParaRPr lang="nb-NO"/>
          </a:p>
        </p:txBody>
      </p:sp>
    </p:spTree>
    <p:extLst>
      <p:ext uri="{BB962C8B-B14F-4D97-AF65-F5344CB8AC3E}">
        <p14:creationId xmlns:p14="http://schemas.microsoft.com/office/powerpoint/2010/main" val="2916761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4D27A-07FC-7226-E9F8-FD2443D5134A}"/>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529993DB-0E3C-BDBD-00EF-7F3A80503A22}"/>
              </a:ext>
            </a:extLst>
          </p:cNvPr>
          <p:cNvSpPr>
            <a:spLocks noGrp="1"/>
          </p:cNvSpPr>
          <p:nvPr>
            <p:ph type="title"/>
          </p:nvPr>
        </p:nvSpPr>
        <p:spPr>
          <a:xfrm>
            <a:off x="4608171" y="571083"/>
            <a:ext cx="6723744" cy="1143713"/>
          </a:xfrm>
        </p:spPr>
        <p:txBody>
          <a:bodyPr/>
          <a:lstStyle/>
          <a:p>
            <a:pPr algn="l"/>
            <a:r>
              <a:rPr lang="nb-NO" b="1">
                <a:latin typeface="Roboto Medium"/>
                <a:ea typeface="Roboto"/>
                <a:cs typeface="Roboto Medium"/>
              </a:rPr>
              <a:t>Noen ønsker langt mindre offentlig velferd </a:t>
            </a:r>
            <a:endParaRPr lang="nb-NO" b="1">
              <a:latin typeface="Roboto Medium"/>
              <a:ea typeface="Roboto"/>
            </a:endParaRPr>
          </a:p>
        </p:txBody>
      </p:sp>
      <p:sp>
        <p:nvSpPr>
          <p:cNvPr id="5" name="TekstSylinder 4">
            <a:extLst>
              <a:ext uri="{FF2B5EF4-FFF2-40B4-BE49-F238E27FC236}">
                <a16:creationId xmlns:a16="http://schemas.microsoft.com/office/drawing/2014/main" id="{A2D1F0DB-70D8-2947-526E-A4851E61A246}"/>
              </a:ext>
            </a:extLst>
          </p:cNvPr>
          <p:cNvSpPr txBox="1"/>
          <p:nvPr/>
        </p:nvSpPr>
        <p:spPr>
          <a:xfrm>
            <a:off x="4112298" y="1877413"/>
            <a:ext cx="6484315" cy="4708981"/>
          </a:xfrm>
          <a:prstGeom prst="rect">
            <a:avLst/>
          </a:prstGeom>
          <a:noFill/>
        </p:spPr>
        <p:txBody>
          <a:bodyPr wrap="square" lIns="91440" tIns="45720" rIns="91440" bIns="45720" rtlCol="0" anchor="t">
            <a:spAutoFit/>
          </a:bodyPr>
          <a:lstStyle/>
          <a:p>
            <a:pPr marL="457200">
              <a:lnSpc>
                <a:spcPct val="150000"/>
              </a:lnSpc>
            </a:pPr>
            <a:r>
              <a:rPr lang="nb-NO" sz="2400">
                <a:solidFill>
                  <a:srgbClr val="1A1A1A"/>
                </a:solidFill>
                <a:latin typeface="Roboto"/>
                <a:ea typeface="Roboto"/>
                <a:cs typeface="Roboto"/>
              </a:rPr>
              <a:t>Ifølge FPU-leder Simen Velle: </a:t>
            </a:r>
            <a:endParaRPr lang="nb-NO" sz="2400">
              <a:solidFill>
                <a:srgbClr val="404140"/>
              </a:solidFill>
              <a:latin typeface="Roboto"/>
              <a:ea typeface="Roboto"/>
              <a:cs typeface="Roboto"/>
            </a:endParaRPr>
          </a:p>
          <a:p>
            <a:pPr marL="800100" indent="-342900">
              <a:lnSpc>
                <a:spcPct val="150000"/>
              </a:lnSpc>
              <a:buFont typeface="Arial"/>
              <a:buChar char="•"/>
            </a:pPr>
            <a:r>
              <a:rPr lang="nb-NO" sz="2400" b="0">
                <a:solidFill>
                  <a:srgbClr val="1A1A1A"/>
                </a:solidFill>
                <a:effectLst/>
                <a:latin typeface="Roboto"/>
                <a:ea typeface="Roboto"/>
                <a:cs typeface="Roboto"/>
              </a:rPr>
              <a:t>Vinmonopolet bør avvikles.</a:t>
            </a:r>
            <a:endParaRPr lang="nb-NO" sz="2400" b="0">
              <a:effectLst/>
              <a:latin typeface="Roboto"/>
              <a:ea typeface="Roboto"/>
              <a:cs typeface="Roboto"/>
            </a:endParaRPr>
          </a:p>
          <a:p>
            <a:pPr marL="800100" indent="-342900">
              <a:lnSpc>
                <a:spcPct val="150000"/>
              </a:lnSpc>
              <a:buFont typeface="Arial"/>
              <a:buChar char="•"/>
            </a:pPr>
            <a:r>
              <a:rPr lang="nb-NO" sz="2400">
                <a:solidFill>
                  <a:srgbClr val="1A1A1A"/>
                </a:solidFill>
                <a:latin typeface="Roboto"/>
                <a:ea typeface="Roboto"/>
                <a:cs typeface="Roboto"/>
              </a:rPr>
              <a:t> F</a:t>
            </a:r>
            <a:r>
              <a:rPr lang="nb-NO" sz="2400" b="0">
                <a:solidFill>
                  <a:srgbClr val="1A1A1A"/>
                </a:solidFill>
                <a:effectLst/>
                <a:latin typeface="Roboto"/>
                <a:ea typeface="Roboto"/>
                <a:cs typeface="Roboto"/>
              </a:rPr>
              <a:t>olketrygden bør avvikles.</a:t>
            </a:r>
          </a:p>
          <a:p>
            <a:pPr marL="800100" indent="-342900">
              <a:lnSpc>
                <a:spcPct val="150000"/>
              </a:lnSpc>
              <a:buFont typeface="Arial"/>
              <a:buChar char="•"/>
            </a:pPr>
            <a:r>
              <a:rPr lang="nb-NO" sz="2400">
                <a:solidFill>
                  <a:srgbClr val="1A1A1A"/>
                </a:solidFill>
                <a:latin typeface="Roboto"/>
                <a:ea typeface="Roboto"/>
                <a:cs typeface="Roboto"/>
              </a:rPr>
              <a:t> </a:t>
            </a:r>
            <a:r>
              <a:rPr lang="nb-NO" sz="2400" b="0">
                <a:solidFill>
                  <a:srgbClr val="1A1A1A"/>
                </a:solidFill>
                <a:effectLst/>
                <a:latin typeface="Roboto"/>
                <a:ea typeface="Roboto"/>
                <a:cs typeface="Roboto"/>
              </a:rPr>
              <a:t>Driften av alle sykehus og alle universiteter bør settes ut på anbud.</a:t>
            </a:r>
          </a:p>
          <a:p>
            <a:pPr marL="800100" indent="-342900">
              <a:lnSpc>
                <a:spcPct val="150000"/>
              </a:lnSpc>
              <a:buFont typeface="Arial"/>
              <a:buChar char="•"/>
            </a:pPr>
            <a:r>
              <a:rPr lang="nb-NO" sz="2400">
                <a:solidFill>
                  <a:srgbClr val="1A1A1A"/>
                </a:solidFill>
                <a:latin typeface="Roboto"/>
                <a:ea typeface="Roboto"/>
                <a:cs typeface="Roboto"/>
              </a:rPr>
              <a:t> Skattesystemet</a:t>
            </a:r>
            <a:r>
              <a:rPr lang="nb-NO" sz="2400" b="0">
                <a:solidFill>
                  <a:srgbClr val="1A1A1A"/>
                </a:solidFill>
                <a:effectLst/>
                <a:latin typeface="Roboto"/>
                <a:ea typeface="Roboto"/>
                <a:cs typeface="Roboto"/>
              </a:rPr>
              <a:t> skal ikke bidra til omfordeling mellom fattig og rik.</a:t>
            </a:r>
          </a:p>
          <a:p>
            <a:pPr algn="r">
              <a:lnSpc>
                <a:spcPct val="150000"/>
              </a:lnSpc>
            </a:pPr>
            <a:r>
              <a:rPr lang="nb-NO" sz="2000">
                <a:solidFill>
                  <a:srgbClr val="1A1A1A"/>
                </a:solidFill>
                <a:latin typeface="Roboto"/>
                <a:ea typeface="Roboto"/>
                <a:cs typeface="Roboto"/>
              </a:rPr>
              <a:t>  (Klassekampen 7.5.2024)</a:t>
            </a:r>
            <a:endParaRPr lang="nb-NO" sz="2000">
              <a:ea typeface="Verdana"/>
            </a:endParaRPr>
          </a:p>
          <a:p>
            <a:endParaRPr lang="nb-NO"/>
          </a:p>
        </p:txBody>
      </p:sp>
      <p:grpSp>
        <p:nvGrpSpPr>
          <p:cNvPr id="10" name="Gruppe 9">
            <a:extLst>
              <a:ext uri="{FF2B5EF4-FFF2-40B4-BE49-F238E27FC236}">
                <a16:creationId xmlns:a16="http://schemas.microsoft.com/office/drawing/2014/main" id="{165E2DF9-6686-DDC9-13D0-17A2874C0215}"/>
              </a:ext>
            </a:extLst>
          </p:cNvPr>
          <p:cNvGrpSpPr/>
          <p:nvPr/>
        </p:nvGrpSpPr>
        <p:grpSpPr>
          <a:xfrm>
            <a:off x="423006" y="305292"/>
            <a:ext cx="3184781" cy="6152094"/>
            <a:chOff x="583801" y="579135"/>
            <a:chExt cx="3184781" cy="6152094"/>
          </a:xfrm>
        </p:grpSpPr>
        <p:pic>
          <p:nvPicPr>
            <p:cNvPr id="9" name="Bilde 8" descr="Et bilde som inneholder tekst, Menneskeansikt, mann, tegnefilm&#10;&#10;KI-generert innhold kan være feil.">
              <a:extLst>
                <a:ext uri="{FF2B5EF4-FFF2-40B4-BE49-F238E27FC236}">
                  <a16:creationId xmlns:a16="http://schemas.microsoft.com/office/drawing/2014/main" id="{0D14E770-9692-508D-1D48-1C6D4612E3E2}"/>
                </a:ext>
              </a:extLst>
            </p:cNvPr>
            <p:cNvPicPr>
              <a:picLocks noChangeAspect="1"/>
            </p:cNvPicPr>
            <p:nvPr/>
          </p:nvPicPr>
          <p:blipFill>
            <a:blip r:embed="rId3"/>
            <a:stretch>
              <a:fillRect/>
            </a:stretch>
          </p:blipFill>
          <p:spPr>
            <a:xfrm>
              <a:off x="583801" y="1161502"/>
              <a:ext cx="3183064" cy="5569727"/>
            </a:xfrm>
            <a:prstGeom prst="rect">
              <a:avLst/>
            </a:prstGeom>
            <a:ln>
              <a:noFill/>
            </a:ln>
            <a:effectLst>
              <a:outerShdw blurRad="292100" dist="139700" dir="2700000" algn="tl" rotWithShape="0">
                <a:srgbClr val="333333">
                  <a:alpha val="65000"/>
                </a:srgbClr>
              </a:outerShdw>
            </a:effectLst>
          </p:spPr>
        </p:pic>
        <p:pic>
          <p:nvPicPr>
            <p:cNvPr id="8" name="Bilde 7" descr="Et bilde som inneholder tekst, Font, Grafikk, logo&#10;&#10;KI-generert innhold kan være feil.">
              <a:extLst>
                <a:ext uri="{FF2B5EF4-FFF2-40B4-BE49-F238E27FC236}">
                  <a16:creationId xmlns:a16="http://schemas.microsoft.com/office/drawing/2014/main" id="{3D562169-254B-2B9D-5BF7-09A6758CD971}"/>
                </a:ext>
              </a:extLst>
            </p:cNvPr>
            <p:cNvPicPr>
              <a:picLocks noChangeAspect="1"/>
            </p:cNvPicPr>
            <p:nvPr/>
          </p:nvPicPr>
          <p:blipFill>
            <a:blip r:embed="rId4"/>
            <a:srcRect r="1738" b="-671"/>
            <a:stretch>
              <a:fillRect/>
            </a:stretch>
          </p:blipFill>
          <p:spPr>
            <a:xfrm>
              <a:off x="583801" y="579135"/>
              <a:ext cx="3184781" cy="488824"/>
            </a:xfrm>
            <a:prstGeom prst="rect">
              <a:avLst/>
            </a:prstGeom>
          </p:spPr>
        </p:pic>
      </p:grpSp>
    </p:spTree>
    <p:extLst>
      <p:ext uri="{BB962C8B-B14F-4D97-AF65-F5344CB8AC3E}">
        <p14:creationId xmlns:p14="http://schemas.microsoft.com/office/powerpoint/2010/main" val="317209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357361C-799A-5A12-95AA-0B99A04BB8B1}"/>
              </a:ext>
            </a:extLst>
          </p:cNvPr>
          <p:cNvSpPr>
            <a:spLocks noGrp="1"/>
          </p:cNvSpPr>
          <p:nvPr>
            <p:ph type="title"/>
          </p:nvPr>
        </p:nvSpPr>
        <p:spPr>
          <a:xfrm>
            <a:off x="749300" y="104911"/>
            <a:ext cx="10693400" cy="746760"/>
          </a:xfrm>
        </p:spPr>
        <p:txBody>
          <a:bodyPr/>
          <a:lstStyle/>
          <a:p>
            <a:r>
              <a:rPr lang="nb-NO"/>
              <a:t>Offentlig eller privat velferd?</a:t>
            </a:r>
          </a:p>
        </p:txBody>
      </p:sp>
      <p:pic>
        <p:nvPicPr>
          <p:cNvPr id="4" name="Bilde 3">
            <a:extLst>
              <a:ext uri="{FF2B5EF4-FFF2-40B4-BE49-F238E27FC236}">
                <a16:creationId xmlns:a16="http://schemas.microsoft.com/office/drawing/2014/main" id="{FC7537D9-5323-DA74-3AFA-07C250C45C4B}"/>
              </a:ext>
            </a:extLst>
          </p:cNvPr>
          <p:cNvPicPr>
            <a:picLocks noChangeAspect="1"/>
          </p:cNvPicPr>
          <p:nvPr/>
        </p:nvPicPr>
        <p:blipFill>
          <a:blip r:embed="rId3"/>
          <a:srcRect l="12809" t="1482" r="14540" b="20715"/>
          <a:stretch/>
        </p:blipFill>
        <p:spPr>
          <a:xfrm>
            <a:off x="1238492" y="1272968"/>
            <a:ext cx="8530541" cy="523200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03476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068AF-8479-7CCF-E944-49320D6F89F5}"/>
            </a:ext>
          </a:extLst>
        </p:cNvPr>
        <p:cNvGrpSpPr/>
        <p:nvPr/>
      </p:nvGrpSpPr>
      <p:grpSpPr>
        <a:xfrm>
          <a:off x="0" y="0"/>
          <a:ext cx="0" cy="0"/>
          <a:chOff x="0" y="0"/>
          <a:chExt cx="0" cy="0"/>
        </a:xfrm>
      </p:grpSpPr>
      <p:sp>
        <p:nvSpPr>
          <p:cNvPr id="5" name="TekstSylinder 4">
            <a:extLst>
              <a:ext uri="{FF2B5EF4-FFF2-40B4-BE49-F238E27FC236}">
                <a16:creationId xmlns:a16="http://schemas.microsoft.com/office/drawing/2014/main" id="{4E20E14D-C330-40CC-1E03-8B93642DEBFC}"/>
              </a:ext>
            </a:extLst>
          </p:cNvPr>
          <p:cNvSpPr txBox="1"/>
          <p:nvPr/>
        </p:nvSpPr>
        <p:spPr>
          <a:xfrm>
            <a:off x="313938" y="5322743"/>
            <a:ext cx="4864581" cy="1323439"/>
          </a:xfrm>
          <a:prstGeom prst="rect">
            <a:avLst/>
          </a:prstGeom>
          <a:noFill/>
        </p:spPr>
        <p:txBody>
          <a:bodyPr wrap="square" lIns="91440" tIns="45720" rIns="91440" bIns="45720" rtlCol="0" anchor="t">
            <a:spAutoFit/>
          </a:bodyPr>
          <a:lstStyle/>
          <a:p>
            <a:r>
              <a:rPr lang="nb-NO" sz="2000">
                <a:latin typeface="Roboto"/>
                <a:ea typeface="Roboto"/>
                <a:cs typeface="Roboto Medium"/>
              </a:rPr>
              <a:t>"Sveinung Rotevatn (V) vil foreslå en kraftig innstramming av sykelønns-ordningen og kritiserer sine borgerlige venner. </a:t>
            </a:r>
            <a:r>
              <a:rPr lang="nb-NO" sz="800">
                <a:latin typeface="Roboto"/>
                <a:ea typeface="Roboto"/>
                <a:cs typeface="Roboto"/>
              </a:rPr>
              <a:t>Frifagbevegelse 30.5.2024. Foto: Torstein Bøe / NTB</a:t>
            </a:r>
            <a:endParaRPr lang="nb-NO" sz="2000">
              <a:latin typeface="Roboto"/>
              <a:ea typeface="Roboto"/>
              <a:cs typeface="Roboto Medium"/>
            </a:endParaRPr>
          </a:p>
        </p:txBody>
      </p:sp>
      <p:pic>
        <p:nvPicPr>
          <p:cNvPr id="8" name="Bilde 7" descr="Et bilde som inneholder tekst, Menneskeansikt, klær, skjermbilde&#10;&#10;KI-generert innhold kan være feil.">
            <a:extLst>
              <a:ext uri="{FF2B5EF4-FFF2-40B4-BE49-F238E27FC236}">
                <a16:creationId xmlns:a16="http://schemas.microsoft.com/office/drawing/2014/main" id="{6C869F1A-5428-1317-9D9B-E10E9C2611BE}"/>
              </a:ext>
            </a:extLst>
          </p:cNvPr>
          <p:cNvPicPr>
            <a:picLocks noChangeAspect="1"/>
          </p:cNvPicPr>
          <p:nvPr/>
        </p:nvPicPr>
        <p:blipFill>
          <a:blip r:embed="rId3"/>
          <a:stretch>
            <a:fillRect/>
          </a:stretch>
        </p:blipFill>
        <p:spPr>
          <a:xfrm rot="21300000">
            <a:off x="4955396" y="1390921"/>
            <a:ext cx="3371776" cy="5332298"/>
          </a:xfrm>
          <a:prstGeom prst="rect">
            <a:avLst/>
          </a:prstGeom>
          <a:effectLst>
            <a:outerShdw blurRad="50800" dist="38100" dir="2700000">
              <a:srgbClr val="000000">
                <a:alpha val="40000"/>
              </a:srgbClr>
            </a:outerShdw>
          </a:effectLst>
        </p:spPr>
      </p:pic>
      <p:pic>
        <p:nvPicPr>
          <p:cNvPr id="3" name="Bilde 2" descr="Et bilde som inneholder tekst, skjermbilde, Menneskeansikt, mann&#10;&#10;KI-generert innhold kan være feil.">
            <a:extLst>
              <a:ext uri="{FF2B5EF4-FFF2-40B4-BE49-F238E27FC236}">
                <a16:creationId xmlns:a16="http://schemas.microsoft.com/office/drawing/2014/main" id="{61D1F761-FF9C-195C-5FCA-F7D5A544DC04}"/>
              </a:ext>
            </a:extLst>
          </p:cNvPr>
          <p:cNvPicPr>
            <a:picLocks noChangeAspect="1"/>
          </p:cNvPicPr>
          <p:nvPr/>
        </p:nvPicPr>
        <p:blipFill>
          <a:blip r:embed="rId4"/>
          <a:srcRect l="17" t="40" r="78" b="5719"/>
          <a:stretch>
            <a:fillRect/>
          </a:stretch>
        </p:blipFill>
        <p:spPr>
          <a:xfrm rot="360000">
            <a:off x="7775037" y="1042202"/>
            <a:ext cx="3459653" cy="5531795"/>
          </a:xfrm>
          <a:prstGeom prst="rect">
            <a:avLst/>
          </a:prstGeom>
          <a:effectLst>
            <a:outerShdw blurRad="50800" dist="38100" dir="2700000">
              <a:srgbClr val="000000">
                <a:alpha val="40000"/>
              </a:srgbClr>
            </a:outerShdw>
          </a:effectLst>
        </p:spPr>
      </p:pic>
      <p:pic>
        <p:nvPicPr>
          <p:cNvPr id="9" name="Bilde 8" descr="Et bilde som inneholder tekst, Menneskeansikt, mann, skjermbilde&#10;&#10;KI-generert innhold kan være feil.">
            <a:extLst>
              <a:ext uri="{FF2B5EF4-FFF2-40B4-BE49-F238E27FC236}">
                <a16:creationId xmlns:a16="http://schemas.microsoft.com/office/drawing/2014/main" id="{26FB5A89-0AA8-2436-AC0A-40294E5C9298}"/>
              </a:ext>
            </a:extLst>
          </p:cNvPr>
          <p:cNvPicPr>
            <a:picLocks noChangeAspect="1"/>
          </p:cNvPicPr>
          <p:nvPr/>
        </p:nvPicPr>
        <p:blipFill>
          <a:blip r:embed="rId5"/>
          <a:stretch>
            <a:fillRect/>
          </a:stretch>
        </p:blipFill>
        <p:spPr>
          <a:xfrm>
            <a:off x="400810" y="416718"/>
            <a:ext cx="3044098" cy="4905376"/>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B4489F4A-EFCC-98E4-1694-91D43136850D}"/>
              </a:ext>
            </a:extLst>
          </p:cNvPr>
          <p:cNvSpPr txBox="1"/>
          <p:nvPr/>
        </p:nvSpPr>
        <p:spPr>
          <a:xfrm>
            <a:off x="3609183" y="251620"/>
            <a:ext cx="8497884"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2800">
                <a:solidFill>
                  <a:srgbClr val="C51618"/>
                </a:solidFill>
                <a:latin typeface="Roboto Medium"/>
              </a:rPr>
              <a:t>Det er høyst usikkert hva som vil skje med sykelønna i en ny borgerlig regjering</a:t>
            </a:r>
            <a:endParaRPr lang="nb-NO" sz="2800">
              <a:solidFill>
                <a:srgbClr val="C51618"/>
              </a:solidFill>
              <a:latin typeface="Roboto Medium"/>
              <a:ea typeface="Roboto Medium"/>
              <a:cs typeface="Roboto Medium"/>
            </a:endParaRPr>
          </a:p>
        </p:txBody>
      </p:sp>
    </p:spTree>
    <p:extLst>
      <p:ext uri="{BB962C8B-B14F-4D97-AF65-F5344CB8AC3E}">
        <p14:creationId xmlns:p14="http://schemas.microsoft.com/office/powerpoint/2010/main" val="3969995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C1B8C9B-4EC3-CBB4-134E-EB23A641CDFD}"/>
              </a:ext>
            </a:extLst>
          </p:cNvPr>
          <p:cNvSpPr>
            <a:spLocks noGrp="1"/>
          </p:cNvSpPr>
          <p:nvPr>
            <p:ph type="title"/>
          </p:nvPr>
        </p:nvSpPr>
        <p:spPr/>
        <p:txBody>
          <a:bodyPr/>
          <a:lstStyle/>
          <a:p>
            <a:r>
              <a:rPr lang="nb-NO">
                <a:latin typeface="Roboto Medium"/>
                <a:ea typeface="Roboto Medium"/>
                <a:cs typeface="Roboto Medium"/>
              </a:rPr>
              <a:t>Høyre krangler med seg selv</a:t>
            </a:r>
            <a:endParaRPr lang="en-US"/>
          </a:p>
        </p:txBody>
      </p:sp>
      <p:pic>
        <p:nvPicPr>
          <p:cNvPr id="4" name="Bilde 3">
            <a:extLst>
              <a:ext uri="{FF2B5EF4-FFF2-40B4-BE49-F238E27FC236}">
                <a16:creationId xmlns:a16="http://schemas.microsoft.com/office/drawing/2014/main" id="{61BA2946-7259-3B89-5ABB-312D428D1A68}"/>
              </a:ext>
            </a:extLst>
          </p:cNvPr>
          <p:cNvPicPr>
            <a:picLocks noChangeAspect="1"/>
          </p:cNvPicPr>
          <p:nvPr/>
        </p:nvPicPr>
        <p:blipFill>
          <a:blip r:embed="rId3"/>
          <a:srcRect l="27894" t="14438" r="30838" b="38412"/>
          <a:stretch/>
        </p:blipFill>
        <p:spPr>
          <a:xfrm>
            <a:off x="177961" y="1795428"/>
            <a:ext cx="5644105" cy="3627310"/>
          </a:xfrm>
          <a:prstGeom prst="rect">
            <a:avLst/>
          </a:prstGeom>
          <a:ln>
            <a:noFill/>
          </a:ln>
          <a:effectLst>
            <a:outerShdw blurRad="292100" dist="139700" dir="2700000" algn="tl" rotWithShape="0">
              <a:srgbClr val="333333">
                <a:alpha val="65000"/>
              </a:srgbClr>
            </a:outerShdw>
          </a:effectLst>
        </p:spPr>
      </p:pic>
      <p:pic>
        <p:nvPicPr>
          <p:cNvPr id="3" name="Bilde 2">
            <a:extLst>
              <a:ext uri="{FF2B5EF4-FFF2-40B4-BE49-F238E27FC236}">
                <a16:creationId xmlns:a16="http://schemas.microsoft.com/office/drawing/2014/main" id="{CBE22E29-6A1C-9131-B386-D628B3C64FCF}"/>
              </a:ext>
            </a:extLst>
          </p:cNvPr>
          <p:cNvPicPr>
            <a:picLocks noChangeAspect="1"/>
          </p:cNvPicPr>
          <p:nvPr/>
        </p:nvPicPr>
        <p:blipFill>
          <a:blip r:embed="rId3"/>
          <a:srcRect l="-60" t="6964" r="94829" b="87466"/>
          <a:stretch/>
        </p:blipFill>
        <p:spPr>
          <a:xfrm>
            <a:off x="5027067" y="1795428"/>
            <a:ext cx="794999" cy="476180"/>
          </a:xfrm>
          <a:prstGeom prst="rect">
            <a:avLst/>
          </a:prstGeom>
          <a:ln>
            <a:noFill/>
          </a:ln>
          <a:effectLst>
            <a:outerShdw blurRad="292100" dist="139700" dir="2700000" algn="tl" rotWithShape="0">
              <a:srgbClr val="333333">
                <a:alpha val="65000"/>
              </a:srgbClr>
            </a:outerShdw>
          </a:effectLst>
        </p:spPr>
      </p:pic>
      <p:pic>
        <p:nvPicPr>
          <p:cNvPr id="6" name="Bilde 5">
            <a:extLst>
              <a:ext uri="{FF2B5EF4-FFF2-40B4-BE49-F238E27FC236}">
                <a16:creationId xmlns:a16="http://schemas.microsoft.com/office/drawing/2014/main" id="{7768551B-4655-562E-0E06-FFAD7784296B}"/>
              </a:ext>
            </a:extLst>
          </p:cNvPr>
          <p:cNvPicPr>
            <a:picLocks noChangeAspect="1"/>
          </p:cNvPicPr>
          <p:nvPr/>
        </p:nvPicPr>
        <p:blipFill>
          <a:blip r:embed="rId4"/>
          <a:srcRect l="29683" r="37119" b="73820"/>
          <a:stretch/>
        </p:blipFill>
        <p:spPr>
          <a:xfrm>
            <a:off x="6369936" y="1899600"/>
            <a:ext cx="5737183" cy="25450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99615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50CA0-3C65-13A4-054F-CB6711003A0E}"/>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AEF6F5D5-00F0-FCC9-08F5-CB8DD831BDDB}"/>
              </a:ext>
            </a:extLst>
          </p:cNvPr>
          <p:cNvSpPr>
            <a:spLocks noGrp="1"/>
          </p:cNvSpPr>
          <p:nvPr>
            <p:ph type="title"/>
          </p:nvPr>
        </p:nvSpPr>
        <p:spPr/>
        <p:txBody>
          <a:bodyPr/>
          <a:lstStyle/>
          <a:p>
            <a:r>
              <a:rPr lang="nb-NO"/>
              <a:t>Grønn og rettferdig omstilling</a:t>
            </a:r>
          </a:p>
        </p:txBody>
      </p:sp>
    </p:spTree>
    <p:extLst>
      <p:ext uri="{BB962C8B-B14F-4D97-AF65-F5344CB8AC3E}">
        <p14:creationId xmlns:p14="http://schemas.microsoft.com/office/powerpoint/2010/main" val="3522775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E77059F-8DF8-1707-53E8-D7AD7D6416CE}"/>
              </a:ext>
            </a:extLst>
          </p:cNvPr>
          <p:cNvSpPr>
            <a:spLocks noGrp="1"/>
          </p:cNvSpPr>
          <p:nvPr>
            <p:ph type="title"/>
          </p:nvPr>
        </p:nvSpPr>
        <p:spPr>
          <a:xfrm>
            <a:off x="581596" y="457200"/>
            <a:ext cx="8251509" cy="695739"/>
          </a:xfrm>
        </p:spPr>
        <p:txBody>
          <a:bodyPr/>
          <a:lstStyle/>
          <a:p>
            <a:r>
              <a:rPr lang="nb-NO" b="1">
                <a:latin typeface="Roboto" panose="02000000000000000000" pitchFamily="2" charset="0"/>
                <a:ea typeface="Roboto" panose="02000000000000000000" pitchFamily="2" charset="0"/>
              </a:rPr>
              <a:t>Grønn og rettferdig omstilling</a:t>
            </a:r>
          </a:p>
        </p:txBody>
      </p:sp>
      <p:sp>
        <p:nvSpPr>
          <p:cNvPr id="3" name="Plassholder for innhold 2">
            <a:extLst>
              <a:ext uri="{FF2B5EF4-FFF2-40B4-BE49-F238E27FC236}">
                <a16:creationId xmlns:a16="http://schemas.microsoft.com/office/drawing/2014/main" id="{48E376F5-4CA1-1114-42CA-994C95EB7515}"/>
              </a:ext>
            </a:extLst>
          </p:cNvPr>
          <p:cNvSpPr>
            <a:spLocks noGrp="1"/>
          </p:cNvSpPr>
          <p:nvPr>
            <p:ph idx="1"/>
          </p:nvPr>
        </p:nvSpPr>
        <p:spPr>
          <a:xfrm>
            <a:off x="5936816" y="2211719"/>
            <a:ext cx="4292407" cy="2434562"/>
          </a:xfrm>
        </p:spPr>
        <p:txBody>
          <a:bodyPr/>
          <a:lstStyle/>
          <a:p>
            <a:endParaRPr lang="nb-NO"/>
          </a:p>
        </p:txBody>
      </p:sp>
      <p:pic>
        <p:nvPicPr>
          <p:cNvPr id="5" name="Bilde 4">
            <a:extLst>
              <a:ext uri="{FF2B5EF4-FFF2-40B4-BE49-F238E27FC236}">
                <a16:creationId xmlns:a16="http://schemas.microsoft.com/office/drawing/2014/main" id="{59C0EF42-3E3D-0CCD-F9E0-20988511C135}"/>
              </a:ext>
            </a:extLst>
          </p:cNvPr>
          <p:cNvPicPr>
            <a:picLocks noChangeAspect="1"/>
          </p:cNvPicPr>
          <p:nvPr/>
        </p:nvPicPr>
        <p:blipFill>
          <a:blip r:embed="rId3"/>
          <a:stretch>
            <a:fillRect/>
          </a:stretch>
        </p:blipFill>
        <p:spPr>
          <a:xfrm>
            <a:off x="422412" y="1575615"/>
            <a:ext cx="11028807" cy="41358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4948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2CDD174-0150-D18F-131C-274DB7D5E84A}"/>
              </a:ext>
            </a:extLst>
          </p:cNvPr>
          <p:cNvSpPr>
            <a:spLocks noGrp="1"/>
          </p:cNvSpPr>
          <p:nvPr>
            <p:ph type="title"/>
          </p:nvPr>
        </p:nvSpPr>
        <p:spPr>
          <a:xfrm>
            <a:off x="502123" y="428678"/>
            <a:ext cx="11050539" cy="850392"/>
          </a:xfrm>
        </p:spPr>
        <p:txBody>
          <a:bodyPr>
            <a:normAutofit/>
          </a:bodyPr>
          <a:lstStyle/>
          <a:p>
            <a:pPr algn="ctr"/>
            <a:r>
              <a:rPr lang="nb-NO" b="1">
                <a:latin typeface="Roboto"/>
                <a:ea typeface="Roboto"/>
                <a:cs typeface="Roboto Medium"/>
              </a:rPr>
              <a:t>Folk er fremdeles opptatt av klima når de skal velge parti</a:t>
            </a:r>
          </a:p>
        </p:txBody>
      </p:sp>
      <p:pic>
        <p:nvPicPr>
          <p:cNvPr id="1026" name="Picture 2" descr="Tegning av stortingsbygningen med fem stemmesdeler i forkant. En hånd fører en stemmeseddel ned i en stemmeurne.">
            <a:extLst>
              <a:ext uri="{FF2B5EF4-FFF2-40B4-BE49-F238E27FC236}">
                <a16:creationId xmlns:a16="http://schemas.microsoft.com/office/drawing/2014/main" id="{EC85C9D0-A599-77A4-56D5-CB948F13DCC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20538" y="1702513"/>
            <a:ext cx="6012646" cy="41128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Plassholder for tekst 4">
            <a:extLst>
              <a:ext uri="{FF2B5EF4-FFF2-40B4-BE49-F238E27FC236}">
                <a16:creationId xmlns:a16="http://schemas.microsoft.com/office/drawing/2014/main" id="{F76CF0D0-756D-E28C-B902-6186A48959B7}"/>
              </a:ext>
            </a:extLst>
          </p:cNvPr>
          <p:cNvSpPr>
            <a:spLocks noGrp="1"/>
          </p:cNvSpPr>
          <p:nvPr>
            <p:ph type="body" sz="half" idx="2"/>
          </p:nvPr>
        </p:nvSpPr>
        <p:spPr>
          <a:xfrm>
            <a:off x="178307" y="6238773"/>
            <a:ext cx="3932237" cy="3811588"/>
          </a:xfrm>
        </p:spPr>
        <p:txBody>
          <a:bodyPr/>
          <a:lstStyle/>
          <a:p>
            <a:r>
              <a:rPr lang="nb-NO"/>
              <a:t>Illustrasjon: Stortinget</a:t>
            </a:r>
          </a:p>
        </p:txBody>
      </p:sp>
    </p:spTree>
    <p:extLst>
      <p:ext uri="{BB962C8B-B14F-4D97-AF65-F5344CB8AC3E}">
        <p14:creationId xmlns:p14="http://schemas.microsoft.com/office/powerpoint/2010/main" val="98426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98627C0-3D5F-DCBD-A076-9FEF1B0F94B4}"/>
              </a:ext>
            </a:extLst>
          </p:cNvPr>
          <p:cNvSpPr>
            <a:spLocks noGrp="1"/>
          </p:cNvSpPr>
          <p:nvPr>
            <p:ph type="title"/>
          </p:nvPr>
        </p:nvSpPr>
        <p:spPr>
          <a:xfrm>
            <a:off x="839788" y="457200"/>
            <a:ext cx="6950900" cy="859536"/>
          </a:xfrm>
        </p:spPr>
        <p:txBody>
          <a:bodyPr/>
          <a:lstStyle/>
          <a:p>
            <a:r>
              <a:rPr lang="nb-NO" b="1">
                <a:latin typeface="Roboto "/>
              </a:rPr>
              <a:t>Næringspolitikk for grønn industri </a:t>
            </a:r>
          </a:p>
        </p:txBody>
      </p:sp>
      <p:pic>
        <p:nvPicPr>
          <p:cNvPr id="6" name="Plassholder for innhold 5" descr="Et bilde som inneholder tegnefilm, illustrasjon&#10;&#10;Automatisk generert beskrivelse">
            <a:extLst>
              <a:ext uri="{FF2B5EF4-FFF2-40B4-BE49-F238E27FC236}">
                <a16:creationId xmlns:a16="http://schemas.microsoft.com/office/drawing/2014/main" id="{7DABFB42-059E-218C-E817-1111A2EEE57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5973" y="2287310"/>
            <a:ext cx="10416476" cy="28589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543751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0BABA0F-9CA1-F7C0-6929-CB3C76982ED0}"/>
              </a:ext>
            </a:extLst>
          </p:cNvPr>
          <p:cNvSpPr>
            <a:spLocks noGrp="1"/>
          </p:cNvSpPr>
          <p:nvPr>
            <p:ph type="title"/>
          </p:nvPr>
        </p:nvSpPr>
        <p:spPr>
          <a:xfrm>
            <a:off x="894360" y="507297"/>
            <a:ext cx="8991865" cy="1600200"/>
          </a:xfrm>
        </p:spPr>
        <p:txBody>
          <a:bodyPr>
            <a:normAutofit/>
          </a:bodyPr>
          <a:lstStyle/>
          <a:p>
            <a:r>
              <a:rPr lang="nb-NO" b="1">
                <a:latin typeface="Roboto"/>
                <a:ea typeface="Roboto"/>
                <a:cs typeface="Roboto Medium"/>
              </a:rPr>
              <a:t>Klimakampen er en kamp for framtida, for trygge arbeidsplasser og for SOLIDARITET</a:t>
            </a:r>
            <a:br>
              <a:rPr lang="nb-NO"/>
            </a:br>
            <a:endParaRPr lang="nb-NO"/>
          </a:p>
        </p:txBody>
      </p:sp>
      <p:sp>
        <p:nvSpPr>
          <p:cNvPr id="6" name="TekstSylinder 5">
            <a:extLst>
              <a:ext uri="{FF2B5EF4-FFF2-40B4-BE49-F238E27FC236}">
                <a16:creationId xmlns:a16="http://schemas.microsoft.com/office/drawing/2014/main" id="{632F8F62-9870-11D0-649B-D4BD021656B8}"/>
              </a:ext>
            </a:extLst>
          </p:cNvPr>
          <p:cNvSpPr txBox="1"/>
          <p:nvPr/>
        </p:nvSpPr>
        <p:spPr>
          <a:xfrm>
            <a:off x="773193" y="2107497"/>
            <a:ext cx="7315199" cy="2954655"/>
          </a:xfrm>
          <a:prstGeom prst="rect">
            <a:avLst/>
          </a:prstGeom>
          <a:noFill/>
        </p:spPr>
        <p:txBody>
          <a:bodyPr wrap="square">
            <a:spAutoFit/>
          </a:bodyPr>
          <a:lstStyle/>
          <a:p>
            <a:pPr>
              <a:lnSpc>
                <a:spcPct val="100000"/>
              </a:lnSpc>
              <a:buNone/>
            </a:pPr>
            <a:endParaRPr lang="nb-NO" sz="1800"/>
          </a:p>
          <a:p>
            <a:pPr marL="457200" indent="-457200">
              <a:buFont typeface="Arial" panose="020B0604020202020204" pitchFamily="34" charset="0"/>
              <a:buChar char="•"/>
            </a:pPr>
            <a:r>
              <a:rPr lang="nb-NO" sz="2800">
                <a:latin typeface="Roboto" panose="02000000000000000000" pitchFamily="2" charset="0"/>
                <a:ea typeface="Roboto" panose="02000000000000000000" pitchFamily="2" charset="0"/>
              </a:rPr>
              <a:t>Mellom ulike grupper i samfunnet</a:t>
            </a:r>
          </a:p>
          <a:p>
            <a:pPr marL="457200" indent="-457200">
              <a:lnSpc>
                <a:spcPct val="100000"/>
              </a:lnSpc>
              <a:buFont typeface="Arial" panose="020B0604020202020204" pitchFamily="34" charset="0"/>
              <a:buChar char="•"/>
            </a:pPr>
            <a:endParaRPr lang="nb-NO" sz="2800">
              <a:latin typeface="Roboto" panose="02000000000000000000" pitchFamily="2" charset="0"/>
              <a:ea typeface="Roboto" panose="02000000000000000000" pitchFamily="2" charset="0"/>
            </a:endParaRPr>
          </a:p>
          <a:p>
            <a:pPr marL="457200" indent="-457200">
              <a:lnSpc>
                <a:spcPct val="100000"/>
              </a:lnSpc>
              <a:buFont typeface="Arial" panose="020B0604020202020204" pitchFamily="34" charset="0"/>
              <a:buChar char="•"/>
            </a:pPr>
            <a:r>
              <a:rPr lang="nb-NO" sz="2800">
                <a:latin typeface="Roboto" panose="02000000000000000000" pitchFamily="2" charset="0"/>
                <a:ea typeface="Roboto" panose="02000000000000000000" pitchFamily="2" charset="0"/>
              </a:rPr>
              <a:t>Mellom generasjonene</a:t>
            </a:r>
          </a:p>
          <a:p>
            <a:pPr marL="457200" indent="-457200">
              <a:lnSpc>
                <a:spcPct val="100000"/>
              </a:lnSpc>
              <a:buFont typeface="Arial" panose="020B0604020202020204" pitchFamily="34" charset="0"/>
              <a:buChar char="•"/>
            </a:pPr>
            <a:endParaRPr lang="nb-NO" sz="2800">
              <a:latin typeface="Roboto" panose="02000000000000000000" pitchFamily="2" charset="0"/>
              <a:ea typeface="Roboto" panose="02000000000000000000" pitchFamily="2" charset="0"/>
            </a:endParaRPr>
          </a:p>
          <a:p>
            <a:pPr marL="457200" indent="-457200">
              <a:buFont typeface="Arial" panose="020B0604020202020204" pitchFamily="34" charset="0"/>
              <a:buChar char="•"/>
            </a:pPr>
            <a:r>
              <a:rPr lang="nb-NO" sz="2800">
                <a:latin typeface="Roboto" panose="02000000000000000000" pitchFamily="2" charset="0"/>
                <a:ea typeface="Roboto" panose="02000000000000000000" pitchFamily="2" charset="0"/>
              </a:rPr>
              <a:t>Mellom nord og sør</a:t>
            </a:r>
          </a:p>
          <a:p>
            <a:pPr>
              <a:lnSpc>
                <a:spcPct val="100000"/>
              </a:lnSpc>
            </a:pPr>
            <a:endParaRPr lang="nb-NO" sz="2800"/>
          </a:p>
        </p:txBody>
      </p:sp>
      <p:pic>
        <p:nvPicPr>
          <p:cNvPr id="18" name="Plassholder for innhold 17" descr="Visning av jorden fra Space">
            <a:extLst>
              <a:ext uri="{FF2B5EF4-FFF2-40B4-BE49-F238E27FC236}">
                <a16:creationId xmlns:a16="http://schemas.microsoft.com/office/drawing/2014/main" id="{052E4284-5703-38D6-9F79-93F7829976B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15497" y="1856949"/>
            <a:ext cx="4403310" cy="44033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5563870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037F1-59BE-8B67-CE4A-9BA073149C5E}"/>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029BF701-2F40-988A-E144-1A937D40A5E1}"/>
              </a:ext>
            </a:extLst>
          </p:cNvPr>
          <p:cNvSpPr>
            <a:spLocks noGrp="1"/>
          </p:cNvSpPr>
          <p:nvPr>
            <p:ph type="title"/>
          </p:nvPr>
        </p:nvSpPr>
        <p:spPr/>
        <p:txBody>
          <a:bodyPr/>
          <a:lstStyle/>
          <a:p>
            <a:r>
              <a:rPr lang="nb-NO"/>
              <a:t>Boligpolitikk</a:t>
            </a:r>
          </a:p>
        </p:txBody>
      </p:sp>
    </p:spTree>
    <p:extLst>
      <p:ext uri="{BB962C8B-B14F-4D97-AF65-F5344CB8AC3E}">
        <p14:creationId xmlns:p14="http://schemas.microsoft.com/office/powerpoint/2010/main" val="2406140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4A2C4-7E08-17EC-0B6F-5CDAE94F996F}"/>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0EF8EE0C-E8BE-6EDD-1D0B-79226BD9B733}"/>
              </a:ext>
            </a:extLst>
          </p:cNvPr>
          <p:cNvSpPr>
            <a:spLocks noGrp="1"/>
          </p:cNvSpPr>
          <p:nvPr>
            <p:ph type="ctrTitle"/>
          </p:nvPr>
        </p:nvSpPr>
        <p:spPr>
          <a:xfrm>
            <a:off x="658813" y="1065687"/>
            <a:ext cx="6399909" cy="1295400"/>
          </a:xfrm>
        </p:spPr>
        <p:txBody>
          <a:bodyPr>
            <a:normAutofit fontScale="90000"/>
          </a:bodyPr>
          <a:lstStyle/>
          <a:p>
            <a:pPr algn="l"/>
            <a:r>
              <a:rPr lang="nb-NO" sz="4000" b="1">
                <a:solidFill>
                  <a:srgbClr val="C00000"/>
                </a:solidFill>
                <a:latin typeface="Roboto" panose="02000000000000000000" pitchFamily="2" charset="0"/>
                <a:ea typeface="Roboto" panose="02000000000000000000" pitchFamily="2" charset="0"/>
              </a:rPr>
              <a:t>Hvorfor engasjerer vi oss i stortingsvalget?</a:t>
            </a:r>
            <a:br>
              <a:rPr lang="nb-NO" sz="4000">
                <a:latin typeface="Roboto" panose="02000000000000000000" pitchFamily="2" charset="0"/>
                <a:ea typeface="Roboto" panose="02000000000000000000" pitchFamily="2" charset="0"/>
              </a:rPr>
            </a:br>
            <a:endParaRPr lang="nb-NO" b="1">
              <a:solidFill>
                <a:schemeClr val="accent1"/>
              </a:solidFill>
              <a:latin typeface="Roboto" panose="02000000000000000000" pitchFamily="2" charset="0"/>
              <a:ea typeface="Roboto" panose="02000000000000000000" pitchFamily="2" charset="0"/>
            </a:endParaRPr>
          </a:p>
        </p:txBody>
      </p:sp>
      <p:sp>
        <p:nvSpPr>
          <p:cNvPr id="4" name="Plassholder for tekst 3">
            <a:extLst>
              <a:ext uri="{FF2B5EF4-FFF2-40B4-BE49-F238E27FC236}">
                <a16:creationId xmlns:a16="http://schemas.microsoft.com/office/drawing/2014/main" id="{09A1B857-8A08-DF49-8566-B78392582A2D}"/>
              </a:ext>
            </a:extLst>
          </p:cNvPr>
          <p:cNvSpPr>
            <a:spLocks noGrp="1"/>
          </p:cNvSpPr>
          <p:nvPr>
            <p:ph type="body" sz="quarter" idx="13"/>
          </p:nvPr>
        </p:nvSpPr>
        <p:spPr>
          <a:xfrm>
            <a:off x="8151348" y="523653"/>
            <a:ext cx="3798294" cy="4941734"/>
          </a:xfrm>
        </p:spPr>
        <p:txBody>
          <a:bodyPr vert="horz" lIns="0" tIns="45720" rIns="91440" bIns="45720" rtlCol="0" anchor="t">
            <a:normAutofit/>
          </a:bodyPr>
          <a:lstStyle/>
          <a:p>
            <a:pPr algn="l">
              <a:lnSpc>
                <a:spcPct val="100000"/>
              </a:lnSpc>
            </a:pPr>
            <a:r>
              <a:rPr lang="nb-NO" sz="2800">
                <a:latin typeface="Roboto Medium"/>
                <a:ea typeface="Roboto Medium"/>
                <a:cs typeface="Roboto Medium"/>
              </a:rPr>
              <a:t>De fem saksområdene </a:t>
            </a:r>
          </a:p>
          <a:p>
            <a:pPr marL="457200" indent="-457200" algn="l">
              <a:lnSpc>
                <a:spcPct val="100000"/>
              </a:lnSpc>
              <a:buFont typeface="Arial" panose="020B0604020202020204" pitchFamily="34" charset="0"/>
              <a:buChar char="•"/>
            </a:pPr>
            <a:r>
              <a:rPr lang="nb-NO" sz="2400">
                <a:latin typeface="Roboto"/>
                <a:ea typeface="Roboto"/>
                <a:cs typeface="Roboto Medium"/>
              </a:rPr>
              <a:t>Arbeidsliv</a:t>
            </a:r>
          </a:p>
          <a:p>
            <a:pPr marL="457200" indent="-457200">
              <a:lnSpc>
                <a:spcPct val="100000"/>
              </a:lnSpc>
              <a:buFont typeface="Arial" panose="020B0604020202020204" pitchFamily="34" charset="0"/>
              <a:buChar char="•"/>
            </a:pPr>
            <a:r>
              <a:rPr lang="nb-NO" sz="2400">
                <a:latin typeface="Roboto"/>
                <a:ea typeface="Roboto"/>
                <a:cs typeface="Roboto Medium"/>
              </a:rPr>
              <a:t>Offentlig styring og tillitsreform</a:t>
            </a:r>
          </a:p>
          <a:p>
            <a:pPr marL="457200" indent="-457200" algn="l">
              <a:lnSpc>
                <a:spcPct val="100000"/>
              </a:lnSpc>
              <a:buFont typeface="Arial" panose="020B0604020202020204" pitchFamily="34" charset="0"/>
              <a:buChar char="•"/>
            </a:pPr>
            <a:r>
              <a:rPr lang="nb-NO" sz="2400">
                <a:latin typeface="Roboto"/>
                <a:ea typeface="Roboto"/>
                <a:cs typeface="Roboto Medium"/>
              </a:rPr>
              <a:t>Offentlig velferd</a:t>
            </a:r>
          </a:p>
          <a:p>
            <a:pPr marL="457200" indent="-457200" algn="l">
              <a:lnSpc>
                <a:spcPct val="100000"/>
              </a:lnSpc>
              <a:buFont typeface="Arial" panose="020B0604020202020204" pitchFamily="34" charset="0"/>
              <a:buChar char="•"/>
            </a:pPr>
            <a:r>
              <a:rPr lang="nb-NO" sz="2400">
                <a:latin typeface="Roboto"/>
                <a:ea typeface="Roboto"/>
                <a:cs typeface="Roboto Medium"/>
              </a:rPr>
              <a:t>Grønn, rettferdig omstilling</a:t>
            </a:r>
          </a:p>
          <a:p>
            <a:pPr marL="457200" indent="-457200" algn="l">
              <a:lnSpc>
                <a:spcPct val="100000"/>
              </a:lnSpc>
              <a:buFont typeface="Arial" panose="020B0604020202020204" pitchFamily="34" charset="0"/>
              <a:buChar char="•"/>
            </a:pPr>
            <a:r>
              <a:rPr lang="nb-NO" sz="2400">
                <a:latin typeface="Roboto"/>
                <a:ea typeface="Roboto"/>
                <a:cs typeface="Roboto Medium"/>
              </a:rPr>
              <a:t>Boligpolitikk</a:t>
            </a:r>
          </a:p>
          <a:p>
            <a:pPr>
              <a:lnSpc>
                <a:spcPct val="100000"/>
              </a:lnSpc>
            </a:pPr>
            <a:endParaRPr lang="nb-NO" sz="2400">
              <a:solidFill>
                <a:schemeClr val="accent1"/>
              </a:solidFill>
            </a:endParaRPr>
          </a:p>
        </p:txBody>
      </p:sp>
      <p:sp>
        <p:nvSpPr>
          <p:cNvPr id="5" name="Plassholder for tekst 3">
            <a:extLst>
              <a:ext uri="{FF2B5EF4-FFF2-40B4-BE49-F238E27FC236}">
                <a16:creationId xmlns:a16="http://schemas.microsoft.com/office/drawing/2014/main" id="{72E6F6E1-90C9-C4F5-E32E-EF6153E6132D}"/>
              </a:ext>
            </a:extLst>
          </p:cNvPr>
          <p:cNvSpPr txBox="1">
            <a:spLocks/>
          </p:cNvSpPr>
          <p:nvPr/>
        </p:nvSpPr>
        <p:spPr>
          <a:xfrm>
            <a:off x="658813" y="2361087"/>
            <a:ext cx="5726920" cy="3291648"/>
          </a:xfrm>
          <a:prstGeom prst="rect">
            <a:avLst/>
          </a:prstGeom>
        </p:spPr>
        <p:txBody>
          <a:bodyPr vert="horz" lIns="0" tIns="45720" rIns="91440" bIns="45720" rtlCol="0" anchor="t">
            <a:normAutofit/>
          </a:bodyPr>
          <a:lstStyle>
            <a:lvl1pPr marL="0" indent="0" algn="l" defTabSz="914400" rtl="0" eaLnBrk="1" latinLnBrk="0" hangingPunct="1">
              <a:lnSpc>
                <a:spcPts val="2150"/>
              </a:lnSpc>
              <a:spcBef>
                <a:spcPts val="1000"/>
              </a:spcBef>
              <a:buClr>
                <a:schemeClr val="accent1"/>
              </a:buClr>
              <a:buFont typeface="Arial" panose="020B0604020202020204" pitchFamily="34" charset="0"/>
              <a:buNone/>
              <a:defRPr sz="20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1pPr>
            <a:lvl2pPr marL="800100" indent="-342900" algn="l" defTabSz="914400" rtl="0" eaLnBrk="1" latinLnBrk="0" hangingPunct="1">
              <a:lnSpc>
                <a:spcPts val="2150"/>
              </a:lnSpc>
              <a:spcBef>
                <a:spcPts val="500"/>
              </a:spcBef>
              <a:buClr>
                <a:schemeClr val="accent1"/>
              </a:buClr>
              <a:buFont typeface="Arial" panose="020B0604020202020204" pitchFamily="34" charset="0"/>
              <a:buChar char="•"/>
              <a:defRPr sz="18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2pPr>
            <a:lvl3pPr marL="1257300" indent="-342900" algn="l" defTabSz="914400" rtl="0" eaLnBrk="1" latinLnBrk="0" hangingPunct="1">
              <a:lnSpc>
                <a:spcPts val="2150"/>
              </a:lnSpc>
              <a:spcBef>
                <a:spcPts val="500"/>
              </a:spcBef>
              <a:buClr>
                <a:schemeClr val="accent1"/>
              </a:buClr>
              <a:buFont typeface="Arial" panose="020B0604020202020204" pitchFamily="34" charset="0"/>
              <a:buChar char="•"/>
              <a:defRPr sz="16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3pPr>
            <a:lvl4pPr marL="16573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4pPr>
            <a:lvl5pPr marL="2114550" indent="-285750" algn="l" defTabSz="914400" rtl="0" eaLnBrk="1" latinLnBrk="0" hangingPunct="1">
              <a:lnSpc>
                <a:spcPts val="2150"/>
              </a:lnSpc>
              <a:spcBef>
                <a:spcPts val="500"/>
              </a:spcBef>
              <a:buClr>
                <a:schemeClr val="accent1"/>
              </a:buClr>
              <a:buFont typeface="Arial" panose="020B0604020202020204" pitchFamily="34" charset="0"/>
              <a:buChar char="•"/>
              <a:defRPr sz="1400" b="0" i="0" kern="1200">
                <a:solidFill>
                  <a:srgbClr val="000000"/>
                </a:solidFill>
                <a:latin typeface="Roboto Medium" panose="02000000000000000000" pitchFamily="2" charset="0"/>
                <a:ea typeface="Roboto Medium" panose="02000000000000000000" pitchFamily="2" charset="0"/>
                <a:cs typeface="Roboto Medium"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nb-NO" sz="2800">
                <a:latin typeface="Roboto"/>
                <a:ea typeface="Roboto"/>
                <a:cs typeface="Roboto Medium"/>
              </a:rPr>
              <a:t>få gjennomslag for NTLs politikk, </a:t>
            </a:r>
          </a:p>
          <a:p>
            <a:pPr marL="342900" indent="-342900">
              <a:lnSpc>
                <a:spcPct val="100000"/>
              </a:lnSpc>
              <a:buFont typeface="Arial" panose="020B0604020202020204" pitchFamily="34" charset="0"/>
              <a:buChar char="•"/>
            </a:pPr>
            <a:r>
              <a:rPr lang="nb-NO" sz="2800">
                <a:latin typeface="Roboto"/>
                <a:ea typeface="Roboto"/>
                <a:cs typeface="Roboto Medium"/>
              </a:rPr>
              <a:t>sette fokus på de fem saksområdene</a:t>
            </a:r>
          </a:p>
          <a:p>
            <a:pPr marL="342900" indent="-342900">
              <a:lnSpc>
                <a:spcPct val="100000"/>
              </a:lnSpc>
              <a:buFont typeface="Arial" panose="020B0604020202020204" pitchFamily="34" charset="0"/>
              <a:buChar char="•"/>
            </a:pPr>
            <a:r>
              <a:rPr lang="nb-NO" sz="2800">
                <a:latin typeface="Roboto"/>
                <a:ea typeface="Roboto"/>
                <a:cs typeface="Roboto Medium"/>
              </a:rPr>
              <a:t>bidra til å sikre et flertall for den brede venstresida i norsk politikk </a:t>
            </a:r>
          </a:p>
          <a:p>
            <a:pPr>
              <a:lnSpc>
                <a:spcPct val="100000"/>
              </a:lnSpc>
            </a:pPr>
            <a:endParaRPr lang="nb-NO" sz="2400">
              <a:solidFill>
                <a:schemeClr val="accent1"/>
              </a:solidFill>
            </a:endParaRPr>
          </a:p>
        </p:txBody>
      </p:sp>
    </p:spTree>
    <p:extLst>
      <p:ext uri="{BB962C8B-B14F-4D97-AF65-F5344CB8AC3E}">
        <p14:creationId xmlns:p14="http://schemas.microsoft.com/office/powerpoint/2010/main" val="1862962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5762D76-F4A1-16FB-4D3C-7107E0E4F2E2}"/>
              </a:ext>
            </a:extLst>
          </p:cNvPr>
          <p:cNvSpPr>
            <a:spLocks noGrp="1"/>
          </p:cNvSpPr>
          <p:nvPr>
            <p:ph type="title"/>
          </p:nvPr>
        </p:nvSpPr>
        <p:spPr>
          <a:xfrm>
            <a:off x="749300" y="305081"/>
            <a:ext cx="10693400" cy="746760"/>
          </a:xfrm>
        </p:spPr>
        <p:txBody>
          <a:bodyPr/>
          <a:lstStyle/>
          <a:p>
            <a:r>
              <a:rPr lang="nb-NO"/>
              <a:t>Hvor skal arbeidsfolk bo?</a:t>
            </a:r>
          </a:p>
        </p:txBody>
      </p:sp>
      <p:pic>
        <p:nvPicPr>
          <p:cNvPr id="4" name="Bilde 3">
            <a:extLst>
              <a:ext uri="{FF2B5EF4-FFF2-40B4-BE49-F238E27FC236}">
                <a16:creationId xmlns:a16="http://schemas.microsoft.com/office/drawing/2014/main" id="{977A9D9B-BE7F-5CC8-991C-7C50631E2AD7}"/>
              </a:ext>
            </a:extLst>
          </p:cNvPr>
          <p:cNvPicPr>
            <a:picLocks noChangeAspect="1"/>
          </p:cNvPicPr>
          <p:nvPr/>
        </p:nvPicPr>
        <p:blipFill>
          <a:blip r:embed="rId3"/>
          <a:srcRect l="24037" t="1693" r="24652" b="28254"/>
          <a:stretch/>
        </p:blipFill>
        <p:spPr>
          <a:xfrm>
            <a:off x="2611244" y="1200614"/>
            <a:ext cx="6969512" cy="53523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80899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78582-A933-3C88-3B3E-30BEBB98E1CC}"/>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D7EF22AF-08ED-DC32-303B-494D995E1E6C}"/>
              </a:ext>
            </a:extLst>
          </p:cNvPr>
          <p:cNvSpPr>
            <a:spLocks noGrp="1"/>
          </p:cNvSpPr>
          <p:nvPr>
            <p:ph type="title"/>
          </p:nvPr>
        </p:nvSpPr>
        <p:spPr>
          <a:xfrm>
            <a:off x="757879" y="355283"/>
            <a:ext cx="9732320" cy="746760"/>
          </a:xfrm>
        </p:spPr>
        <p:txBody>
          <a:bodyPr/>
          <a:lstStyle/>
          <a:p>
            <a:pPr algn="l"/>
            <a:r>
              <a:rPr lang="nb-NO">
                <a:latin typeface="Roboto Medium"/>
                <a:ea typeface="Roboto Medium"/>
                <a:cs typeface="Roboto Medium"/>
              </a:rPr>
              <a:t>LOs boligpolitiske plattform</a:t>
            </a:r>
            <a:endParaRPr lang="nb-NO"/>
          </a:p>
        </p:txBody>
      </p:sp>
      <p:pic>
        <p:nvPicPr>
          <p:cNvPr id="4" name="Bilde 3">
            <a:extLst>
              <a:ext uri="{FF2B5EF4-FFF2-40B4-BE49-F238E27FC236}">
                <a16:creationId xmlns:a16="http://schemas.microsoft.com/office/drawing/2014/main" id="{50943CE0-164D-53B6-A882-6D43833D0284}"/>
              </a:ext>
            </a:extLst>
          </p:cNvPr>
          <p:cNvPicPr>
            <a:picLocks noChangeAspect="1"/>
          </p:cNvPicPr>
          <p:nvPr/>
        </p:nvPicPr>
        <p:blipFill>
          <a:blip r:embed="rId3"/>
          <a:srcRect l="39111" t="4708" r="27477" b="10022"/>
          <a:stretch/>
        </p:blipFill>
        <p:spPr>
          <a:xfrm>
            <a:off x="652264" y="1189020"/>
            <a:ext cx="3069418" cy="44733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kstSylinder 4">
            <a:extLst>
              <a:ext uri="{FF2B5EF4-FFF2-40B4-BE49-F238E27FC236}">
                <a16:creationId xmlns:a16="http://schemas.microsoft.com/office/drawing/2014/main" id="{B7F35852-0C87-9728-0399-90709E0E17F4}"/>
              </a:ext>
            </a:extLst>
          </p:cNvPr>
          <p:cNvSpPr txBox="1"/>
          <p:nvPr/>
        </p:nvSpPr>
        <p:spPr>
          <a:xfrm>
            <a:off x="757607" y="5939094"/>
            <a:ext cx="2620025" cy="369332"/>
          </a:xfrm>
          <a:prstGeom prst="rect">
            <a:avLst/>
          </a:prstGeom>
          <a:noFill/>
        </p:spPr>
        <p:txBody>
          <a:bodyPr wrap="square" rtlCol="0">
            <a:spAutoFit/>
          </a:bodyPr>
          <a:lstStyle/>
          <a:p>
            <a:r>
              <a:rPr lang="nb-NO">
                <a:hlinkClick r:id="rId4"/>
              </a:rPr>
              <a:t>Lenke til plattformen</a:t>
            </a:r>
            <a:endParaRPr lang="nb-NO"/>
          </a:p>
        </p:txBody>
      </p:sp>
      <p:sp>
        <p:nvSpPr>
          <p:cNvPr id="6" name="TekstSylinder 5">
            <a:extLst>
              <a:ext uri="{FF2B5EF4-FFF2-40B4-BE49-F238E27FC236}">
                <a16:creationId xmlns:a16="http://schemas.microsoft.com/office/drawing/2014/main" id="{B0ACB9B5-D611-1BF1-A2C7-4EBBC966D025}"/>
              </a:ext>
            </a:extLst>
          </p:cNvPr>
          <p:cNvSpPr txBox="1"/>
          <p:nvPr/>
        </p:nvSpPr>
        <p:spPr>
          <a:xfrm>
            <a:off x="3967149" y="1355757"/>
            <a:ext cx="7890137" cy="4154984"/>
          </a:xfrm>
          <a:prstGeom prst="rect">
            <a:avLst/>
          </a:prstGeom>
          <a:noFill/>
        </p:spPr>
        <p:txBody>
          <a:bodyPr wrap="square" lIns="91440" tIns="45720" rIns="91440" bIns="45720" rtlCol="0" anchor="t">
            <a:spAutoFit/>
          </a:bodyPr>
          <a:lstStyle/>
          <a:p>
            <a:pPr marL="285750" indent="-285750">
              <a:buFont typeface="Arial"/>
              <a:buChar char="•"/>
            </a:pPr>
            <a:r>
              <a:rPr lang="nb-NO" sz="2400">
                <a:latin typeface="Roboto"/>
                <a:ea typeface="Roboto"/>
                <a:cs typeface="Roboto"/>
              </a:rPr>
              <a:t>Få på plass et lovverk som definerer ikke-kommersiell boligbygging</a:t>
            </a:r>
            <a:endParaRPr lang="nb-NO" sz="2400">
              <a:ea typeface="Verdana"/>
            </a:endParaRPr>
          </a:p>
          <a:p>
            <a:pPr marL="285750" indent="-285750">
              <a:buFont typeface="Arial"/>
              <a:buChar char="•"/>
            </a:pPr>
            <a:endParaRPr lang="nb-NO" sz="2400">
              <a:latin typeface="Roboto"/>
              <a:ea typeface="Roboto"/>
              <a:cs typeface="Roboto"/>
            </a:endParaRPr>
          </a:p>
          <a:p>
            <a:pPr marL="285750" indent="-285750">
              <a:buFont typeface="Arial"/>
              <a:buChar char="•"/>
            </a:pPr>
            <a:r>
              <a:rPr lang="nb-NO" sz="2400">
                <a:latin typeface="Roboto"/>
                <a:ea typeface="Roboto"/>
                <a:cs typeface="Roboto"/>
              </a:rPr>
              <a:t>Utvide Husbankens samfunnsoppdrag for å styrke etaten som </a:t>
            </a:r>
            <a:r>
              <a:rPr lang="nb-NO" sz="2400" err="1">
                <a:latin typeface="Roboto"/>
                <a:ea typeface="Roboto"/>
                <a:cs typeface="Roboto"/>
              </a:rPr>
              <a:t>boligpolitisk</a:t>
            </a:r>
            <a:r>
              <a:rPr lang="nb-NO" sz="2400">
                <a:latin typeface="Roboto"/>
                <a:ea typeface="Roboto"/>
                <a:cs typeface="Roboto"/>
              </a:rPr>
              <a:t> verktøy.</a:t>
            </a:r>
          </a:p>
          <a:p>
            <a:pPr marL="285750" indent="-285750">
              <a:buFont typeface="Arial"/>
              <a:buChar char="•"/>
            </a:pPr>
            <a:endParaRPr lang="nb-NO" sz="2400">
              <a:latin typeface="Roboto"/>
              <a:ea typeface="Roboto"/>
              <a:cs typeface="Roboto"/>
            </a:endParaRPr>
          </a:p>
          <a:p>
            <a:pPr marL="285750" indent="-285750">
              <a:buFont typeface="Arial"/>
              <a:buChar char="•"/>
            </a:pPr>
            <a:r>
              <a:rPr lang="nb-NO" sz="2400">
                <a:latin typeface="Roboto"/>
                <a:ea typeface="Roboto"/>
                <a:cs typeface="Roboto"/>
              </a:rPr>
              <a:t>Utvikle startlånsordningen til et rettighetslån og som alternativ til lån i private banker.</a:t>
            </a:r>
          </a:p>
          <a:p>
            <a:pPr marL="285750" indent="-285750">
              <a:buFont typeface="Arial"/>
              <a:buChar char="•"/>
            </a:pPr>
            <a:endParaRPr lang="nb-NO" sz="2400">
              <a:latin typeface="Roboto"/>
              <a:ea typeface="Roboto"/>
              <a:cs typeface="Roboto"/>
            </a:endParaRPr>
          </a:p>
          <a:p>
            <a:pPr marL="285750" indent="-285750">
              <a:buFont typeface="Arial"/>
              <a:buChar char="•"/>
            </a:pPr>
            <a:r>
              <a:rPr lang="nb-NO" sz="2400">
                <a:latin typeface="Roboto"/>
                <a:ea typeface="Roboto"/>
                <a:cs typeface="Roboto"/>
              </a:rPr>
              <a:t>Sikre en ny og forbedret husleielov, og innføre nye kontroll- og sanksjonsvirkemidler knyttet til loven.</a:t>
            </a:r>
          </a:p>
        </p:txBody>
      </p:sp>
    </p:spTree>
    <p:extLst>
      <p:ext uri="{BB962C8B-B14F-4D97-AF65-F5344CB8AC3E}">
        <p14:creationId xmlns:p14="http://schemas.microsoft.com/office/powerpoint/2010/main" val="768694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F2B318-C605-4B2D-4CE7-5CB29E8F1FEC}"/>
            </a:ext>
          </a:extLst>
        </p:cNvPr>
        <p:cNvGrpSpPr/>
        <p:nvPr/>
      </p:nvGrpSpPr>
      <p:grpSpPr>
        <a:xfrm>
          <a:off x="0" y="0"/>
          <a:ext cx="0" cy="0"/>
          <a:chOff x="0" y="0"/>
          <a:chExt cx="0" cy="0"/>
        </a:xfrm>
      </p:grpSpPr>
      <p:sp>
        <p:nvSpPr>
          <p:cNvPr id="9" name="Tittel 8">
            <a:extLst>
              <a:ext uri="{FF2B5EF4-FFF2-40B4-BE49-F238E27FC236}">
                <a16:creationId xmlns:a16="http://schemas.microsoft.com/office/drawing/2014/main" id="{C594CD93-8745-DE85-FDC0-24D01300547A}"/>
              </a:ext>
            </a:extLst>
          </p:cNvPr>
          <p:cNvSpPr>
            <a:spLocks noGrp="1"/>
          </p:cNvSpPr>
          <p:nvPr>
            <p:ph type="title"/>
          </p:nvPr>
        </p:nvSpPr>
        <p:spPr>
          <a:xfrm>
            <a:off x="610548" y="277770"/>
            <a:ext cx="10693400" cy="746760"/>
          </a:xfrm>
        </p:spPr>
        <p:txBody>
          <a:bodyPr/>
          <a:lstStyle/>
          <a:p>
            <a:pPr algn="l"/>
            <a:r>
              <a:rPr lang="nb-NO">
                <a:latin typeface="Roboto Medium"/>
                <a:ea typeface="Roboto Medium"/>
                <a:cs typeface="Roboto Medium"/>
              </a:rPr>
              <a:t>Alle stemmer teller!</a:t>
            </a:r>
          </a:p>
        </p:txBody>
      </p:sp>
      <p:sp>
        <p:nvSpPr>
          <p:cNvPr id="10" name="TekstSylinder 9">
            <a:extLst>
              <a:ext uri="{FF2B5EF4-FFF2-40B4-BE49-F238E27FC236}">
                <a16:creationId xmlns:a16="http://schemas.microsoft.com/office/drawing/2014/main" id="{29BFFD13-59FC-B482-2C96-F767B1084EB6}"/>
              </a:ext>
            </a:extLst>
          </p:cNvPr>
          <p:cNvSpPr txBox="1"/>
          <p:nvPr/>
        </p:nvSpPr>
        <p:spPr>
          <a:xfrm>
            <a:off x="61742" y="5701251"/>
            <a:ext cx="301261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404140"/>
                </a:solidFill>
                <a:effectLst/>
                <a:uLnTx/>
                <a:uFillTx/>
                <a:latin typeface="Verdana"/>
                <a:ea typeface="+mn-ea"/>
                <a:cs typeface="+mn-cs"/>
              </a:rPr>
              <a:t>Poll </a:t>
            </a:r>
            <a:r>
              <a:rPr kumimoji="0" lang="nb-NO" sz="1200" b="0" i="0" u="none" strike="noStrike" kern="1200" cap="none" spc="0" normalizeH="0" baseline="0" noProof="0" err="1">
                <a:ln>
                  <a:noFill/>
                </a:ln>
                <a:solidFill>
                  <a:srgbClr val="404140"/>
                </a:solidFill>
                <a:effectLst/>
                <a:uLnTx/>
                <a:uFillTx/>
                <a:latin typeface="Verdana"/>
                <a:ea typeface="+mn-ea"/>
                <a:cs typeface="+mn-cs"/>
              </a:rPr>
              <a:t>of</a:t>
            </a:r>
            <a:r>
              <a:rPr kumimoji="0" lang="nb-NO" sz="1200" b="0" i="0" u="none" strike="noStrike" kern="1200" cap="none" spc="0" normalizeH="0" baseline="0" noProof="0">
                <a:ln>
                  <a:noFill/>
                </a:ln>
                <a:solidFill>
                  <a:srgbClr val="404140"/>
                </a:solidFill>
                <a:effectLst/>
                <a:uLnTx/>
                <a:uFillTx/>
                <a:latin typeface="Verdana"/>
                <a:ea typeface="+mn-ea"/>
                <a:cs typeface="+mn-cs"/>
              </a:rPr>
              <a:t> polls 23. april 2025 </a:t>
            </a:r>
          </a:p>
        </p:txBody>
      </p:sp>
      <p:pic>
        <p:nvPicPr>
          <p:cNvPr id="5" name="Bilde 4">
            <a:extLst>
              <a:ext uri="{FF2B5EF4-FFF2-40B4-BE49-F238E27FC236}">
                <a16:creationId xmlns:a16="http://schemas.microsoft.com/office/drawing/2014/main" id="{ACA493E1-AD11-C71A-E6F2-2D01E8DF810C}"/>
              </a:ext>
            </a:extLst>
          </p:cNvPr>
          <p:cNvPicPr>
            <a:picLocks noChangeAspect="1"/>
          </p:cNvPicPr>
          <p:nvPr/>
        </p:nvPicPr>
        <p:blipFill>
          <a:blip r:embed="rId3"/>
          <a:srcRect r="90696" b="95474"/>
          <a:stretch/>
        </p:blipFill>
        <p:spPr>
          <a:xfrm>
            <a:off x="5157400" y="1368114"/>
            <a:ext cx="1134319" cy="310364"/>
          </a:xfrm>
          <a:prstGeom prst="rect">
            <a:avLst/>
          </a:prstGeom>
        </p:spPr>
      </p:pic>
      <p:sp>
        <p:nvSpPr>
          <p:cNvPr id="13" name="TekstSylinder 12">
            <a:extLst>
              <a:ext uri="{FF2B5EF4-FFF2-40B4-BE49-F238E27FC236}">
                <a16:creationId xmlns:a16="http://schemas.microsoft.com/office/drawing/2014/main" id="{7E3058DF-DE48-F0C4-A7D6-023C2D74B5C8}"/>
              </a:ext>
            </a:extLst>
          </p:cNvPr>
          <p:cNvSpPr txBox="1"/>
          <p:nvPr/>
        </p:nvSpPr>
        <p:spPr>
          <a:xfrm>
            <a:off x="7277496" y="5476673"/>
            <a:ext cx="301261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404140"/>
                </a:solidFill>
                <a:effectLst/>
                <a:uLnTx/>
                <a:uFillTx/>
                <a:latin typeface="Verdana"/>
                <a:ea typeface="+mn-ea"/>
                <a:cs typeface="+mn-cs"/>
              </a:rPr>
              <a:t>Frifagbevegelse 23. april 2025</a:t>
            </a:r>
          </a:p>
        </p:txBody>
      </p:sp>
      <p:pic>
        <p:nvPicPr>
          <p:cNvPr id="3" name="Bilde 2">
            <a:extLst>
              <a:ext uri="{FF2B5EF4-FFF2-40B4-BE49-F238E27FC236}">
                <a16:creationId xmlns:a16="http://schemas.microsoft.com/office/drawing/2014/main" id="{C7A6C0EF-E610-38A6-9751-E3A9C67B2169}"/>
              </a:ext>
            </a:extLst>
          </p:cNvPr>
          <p:cNvPicPr>
            <a:picLocks noChangeAspect="1"/>
          </p:cNvPicPr>
          <p:nvPr/>
        </p:nvPicPr>
        <p:blipFill>
          <a:blip r:embed="rId4"/>
          <a:srcRect l="9744" t="23260" r="29983" b="6764"/>
          <a:stretch/>
        </p:blipFill>
        <p:spPr>
          <a:xfrm>
            <a:off x="62085" y="1629771"/>
            <a:ext cx="6229634" cy="4068218"/>
          </a:xfrm>
          <a:prstGeom prst="rect">
            <a:avLst/>
          </a:prstGeom>
        </p:spPr>
      </p:pic>
      <p:pic>
        <p:nvPicPr>
          <p:cNvPr id="6" name="Bilde 5">
            <a:extLst>
              <a:ext uri="{FF2B5EF4-FFF2-40B4-BE49-F238E27FC236}">
                <a16:creationId xmlns:a16="http://schemas.microsoft.com/office/drawing/2014/main" id="{C2F008C4-9B93-63B5-BA6E-8E5DC142133A}"/>
              </a:ext>
            </a:extLst>
          </p:cNvPr>
          <p:cNvPicPr>
            <a:picLocks noChangeAspect="1"/>
          </p:cNvPicPr>
          <p:nvPr/>
        </p:nvPicPr>
        <p:blipFill>
          <a:blip r:embed="rId5"/>
          <a:srcRect l="24525" t="43601" r="44763"/>
          <a:stretch/>
        </p:blipFill>
        <p:spPr>
          <a:xfrm>
            <a:off x="6911620" y="1368114"/>
            <a:ext cx="3744368" cy="3867845"/>
          </a:xfrm>
          <a:prstGeom prst="rect">
            <a:avLst/>
          </a:prstGeom>
        </p:spPr>
      </p:pic>
    </p:spTree>
    <p:extLst>
      <p:ext uri="{BB962C8B-B14F-4D97-AF65-F5344CB8AC3E}">
        <p14:creationId xmlns:p14="http://schemas.microsoft.com/office/powerpoint/2010/main" val="600600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e 8" descr="Et bilde som inneholder person, klær, vindu, militær uniform&#10;&#10;Automatisk generert beskrivelse">
            <a:extLst>
              <a:ext uri="{FF2B5EF4-FFF2-40B4-BE49-F238E27FC236}">
                <a16:creationId xmlns:a16="http://schemas.microsoft.com/office/drawing/2014/main" id="{420E3A4A-2360-2845-B0B5-695FEF3720F5}"/>
              </a:ext>
            </a:extLst>
          </p:cNvPr>
          <p:cNvPicPr>
            <a:picLocks noChangeAspect="1"/>
          </p:cNvPicPr>
          <p:nvPr/>
        </p:nvPicPr>
        <p:blipFill rotWithShape="1">
          <a:blip r:embed="rId3">
            <a:extLst>
              <a:ext uri="{28A0092B-C50C-407E-A947-70E740481C1C}">
                <a14:useLocalDpi xmlns:a14="http://schemas.microsoft.com/office/drawing/2010/main" val="0"/>
              </a:ext>
            </a:extLst>
          </a:blip>
          <a:srcRect l="5" t="9" r="27073" b="36886"/>
          <a:stretch/>
        </p:blipFill>
        <p:spPr>
          <a:xfrm>
            <a:off x="6792" y="0"/>
            <a:ext cx="12240000" cy="6876000"/>
          </a:xfrm>
          <a:prstGeom prst="rect">
            <a:avLst/>
          </a:prstGeom>
        </p:spPr>
      </p:pic>
      <p:sp>
        <p:nvSpPr>
          <p:cNvPr id="3" name="Tittel 2">
            <a:extLst>
              <a:ext uri="{FF2B5EF4-FFF2-40B4-BE49-F238E27FC236}">
                <a16:creationId xmlns:a16="http://schemas.microsoft.com/office/drawing/2014/main" id="{2F77F9EF-F298-4CB3-9417-6F41B0A1724C}"/>
              </a:ext>
            </a:extLst>
          </p:cNvPr>
          <p:cNvSpPr>
            <a:spLocks noGrp="1"/>
          </p:cNvSpPr>
          <p:nvPr>
            <p:ph type="title"/>
          </p:nvPr>
        </p:nvSpPr>
        <p:spPr>
          <a:xfrm>
            <a:off x="480919" y="401446"/>
            <a:ext cx="10121993" cy="611188"/>
          </a:xfrm>
        </p:spPr>
        <p:txBody>
          <a:bodyPr anchor="t">
            <a:noAutofit/>
          </a:bodyPr>
          <a:lstStyle/>
          <a:p>
            <a:r>
              <a:rPr lang="nb-NO" sz="4000" b="1">
                <a:solidFill>
                  <a:schemeClr val="bg1"/>
                </a:solidFill>
                <a:latin typeface="Roboto"/>
                <a:ea typeface="Roboto"/>
                <a:cs typeface="Roboto"/>
              </a:rPr>
              <a:t>Bruk stemmeretten!</a:t>
            </a:r>
          </a:p>
        </p:txBody>
      </p:sp>
      <p:sp>
        <p:nvSpPr>
          <p:cNvPr id="4" name="Plassholder for innhold 3">
            <a:extLst>
              <a:ext uri="{FF2B5EF4-FFF2-40B4-BE49-F238E27FC236}">
                <a16:creationId xmlns:a16="http://schemas.microsoft.com/office/drawing/2014/main" id="{EDCBB4DF-70DC-4DBF-9722-8D6F6ED04BA1}"/>
              </a:ext>
            </a:extLst>
          </p:cNvPr>
          <p:cNvSpPr>
            <a:spLocks noGrp="1"/>
          </p:cNvSpPr>
          <p:nvPr>
            <p:ph idx="1"/>
          </p:nvPr>
        </p:nvSpPr>
        <p:spPr>
          <a:xfrm>
            <a:off x="5183188" y="3845860"/>
            <a:ext cx="6172200" cy="3012140"/>
          </a:xfrm>
        </p:spPr>
        <p:txBody>
          <a:bodyPr/>
          <a:lstStyle/>
          <a:p>
            <a:endParaRPr lang="nb-NO"/>
          </a:p>
          <a:p>
            <a:pPr marL="0" indent="0">
              <a:buNone/>
            </a:pPr>
            <a:endParaRPr lang="nb-NO"/>
          </a:p>
        </p:txBody>
      </p:sp>
      <p:sp>
        <p:nvSpPr>
          <p:cNvPr id="12" name="TekstSylinder 11">
            <a:extLst>
              <a:ext uri="{FF2B5EF4-FFF2-40B4-BE49-F238E27FC236}">
                <a16:creationId xmlns:a16="http://schemas.microsoft.com/office/drawing/2014/main" id="{BA629F07-1D2C-4E80-9ABC-7754EF102E19}"/>
              </a:ext>
              <a:ext uri="{C183D7F6-B498-43B3-948B-1728B52AA6E4}">
                <adec:decorative xmlns:adec="http://schemas.microsoft.com/office/drawing/2017/decorative" val="1"/>
              </a:ext>
            </a:extLst>
          </p:cNvPr>
          <p:cNvSpPr txBox="1"/>
          <p:nvPr/>
        </p:nvSpPr>
        <p:spPr>
          <a:xfrm>
            <a:off x="480920" y="1525589"/>
            <a:ext cx="5040204" cy="3539430"/>
          </a:xfrm>
          <a:prstGeom prst="rect">
            <a:avLst/>
          </a:prstGeom>
          <a:solidFill>
            <a:srgbClr val="FFF8FB">
              <a:alpha val="69000"/>
            </a:srgbClr>
          </a:solidFill>
        </p:spPr>
        <p:txBody>
          <a:bodyPr wrap="square" lIns="91440" tIns="45720" rIns="91440" bIns="45720" anchor="t">
            <a:spAutoFit/>
          </a:bodyPr>
          <a:lstStyle/>
          <a:p>
            <a:r>
              <a:rPr lang="nb-NO" sz="3200">
                <a:latin typeface="Roboto"/>
                <a:ea typeface="Roboto"/>
                <a:cs typeface="Roboto"/>
              </a:rPr>
              <a:t>–</a:t>
            </a:r>
            <a:r>
              <a:rPr lang="nb-NO" sz="3200" b="0" u="none" strike="noStrike" baseline="0">
                <a:latin typeface="Roboto"/>
                <a:ea typeface="Roboto"/>
                <a:cs typeface="Roboto"/>
              </a:rPr>
              <a:t> Politikken som føres er avgjørende for velferd og arbeidsforhold. </a:t>
            </a:r>
            <a:endParaRPr lang="nb-NO" sz="3200">
              <a:latin typeface="Roboto"/>
              <a:ea typeface="Roboto"/>
              <a:cs typeface="Roboto"/>
            </a:endParaRPr>
          </a:p>
          <a:p>
            <a:endParaRPr lang="nb-NO" sz="3200" b="0" u="none" strike="noStrike" baseline="0">
              <a:latin typeface="Roboto" panose="02000000000000000000" pitchFamily="2" charset="0"/>
              <a:ea typeface="Roboto" panose="02000000000000000000" pitchFamily="2" charset="0"/>
              <a:cs typeface="Roboto"/>
            </a:endParaRPr>
          </a:p>
          <a:p>
            <a:r>
              <a:rPr lang="nb-NO" sz="3200" b="0" u="none" strike="noStrike" baseline="0">
                <a:latin typeface="Roboto"/>
                <a:ea typeface="Roboto"/>
                <a:cs typeface="Roboto"/>
              </a:rPr>
              <a:t>Stem for et trygt arbeidsliv og en sterk offentlig sektor!</a:t>
            </a:r>
          </a:p>
        </p:txBody>
      </p:sp>
      <p:sp>
        <p:nvSpPr>
          <p:cNvPr id="14" name="TekstSylinder 13">
            <a:extLst>
              <a:ext uri="{FF2B5EF4-FFF2-40B4-BE49-F238E27FC236}">
                <a16:creationId xmlns:a16="http://schemas.microsoft.com/office/drawing/2014/main" id="{53E3DBAF-90BA-7F4F-A787-85CEADD49E28}"/>
              </a:ext>
              <a:ext uri="{C183D7F6-B498-43B3-948B-1728B52AA6E4}">
                <adec:decorative xmlns:adec="http://schemas.microsoft.com/office/drawing/2017/decorative" val="1"/>
              </a:ext>
            </a:extLst>
          </p:cNvPr>
          <p:cNvSpPr txBox="1"/>
          <p:nvPr/>
        </p:nvSpPr>
        <p:spPr>
          <a:xfrm>
            <a:off x="480919" y="5269012"/>
            <a:ext cx="3488914" cy="461665"/>
          </a:xfrm>
          <a:prstGeom prst="rect">
            <a:avLst/>
          </a:prstGeom>
          <a:solidFill>
            <a:srgbClr val="FFF8FB">
              <a:alpha val="69000"/>
            </a:srgbClr>
          </a:solidFill>
        </p:spPr>
        <p:txBody>
          <a:bodyPr wrap="square">
            <a:spAutoFit/>
          </a:bodyPr>
          <a:lstStyle/>
          <a:p>
            <a:r>
              <a:rPr lang="nb-NO" sz="2400" b="0" i="1" u="none" strike="noStrike" baseline="0">
                <a:latin typeface="Franklin Gothic Book" panose="020B0503020102020204" pitchFamily="34" charset="0"/>
              </a:rPr>
              <a:t>Kjersti Barsok, NTL-leder</a:t>
            </a:r>
            <a:endParaRPr lang="nb-NO" sz="2400" i="1"/>
          </a:p>
        </p:txBody>
      </p:sp>
      <p:pic>
        <p:nvPicPr>
          <p:cNvPr id="18" name="Bilde 17">
            <a:extLst>
              <a:ext uri="{FF2B5EF4-FFF2-40B4-BE49-F238E27FC236}">
                <a16:creationId xmlns:a16="http://schemas.microsoft.com/office/drawing/2014/main" id="{3AAE9B07-91F8-6245-A766-9DC68D5105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1120" y="5813321"/>
            <a:ext cx="838614" cy="829575"/>
          </a:xfrm>
          <a:prstGeom prst="rect">
            <a:avLst/>
          </a:prstGeom>
        </p:spPr>
      </p:pic>
    </p:spTree>
    <p:extLst>
      <p:ext uri="{BB962C8B-B14F-4D97-AF65-F5344CB8AC3E}">
        <p14:creationId xmlns:p14="http://schemas.microsoft.com/office/powerpoint/2010/main" val="69914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4A023-CACB-0DBA-3451-111A9D44D9E9}"/>
            </a:ext>
          </a:extLst>
        </p:cNvPr>
        <p:cNvGrpSpPr/>
        <p:nvPr/>
      </p:nvGrpSpPr>
      <p:grpSpPr>
        <a:xfrm>
          <a:off x="0" y="0"/>
          <a:ext cx="0" cy="0"/>
          <a:chOff x="0" y="0"/>
          <a:chExt cx="0" cy="0"/>
        </a:xfrm>
      </p:grpSpPr>
      <p:sp>
        <p:nvSpPr>
          <p:cNvPr id="5" name="Plassholder for innhold 4">
            <a:extLst>
              <a:ext uri="{FF2B5EF4-FFF2-40B4-BE49-F238E27FC236}">
                <a16:creationId xmlns:a16="http://schemas.microsoft.com/office/drawing/2014/main" id="{ABDC58E9-C969-1768-BD0D-1221220FBFDE}"/>
              </a:ext>
            </a:extLst>
          </p:cNvPr>
          <p:cNvSpPr>
            <a:spLocks noGrp="1"/>
          </p:cNvSpPr>
          <p:nvPr>
            <p:ph sz="half" idx="2"/>
          </p:nvPr>
        </p:nvSpPr>
        <p:spPr>
          <a:xfrm>
            <a:off x="5505622" y="1028051"/>
            <a:ext cx="5150883" cy="5063251"/>
          </a:xfrm>
        </p:spPr>
        <p:txBody>
          <a:bodyPr vert="horz" lIns="0" tIns="45720" rIns="91440" bIns="45720" rtlCol="0" anchor="t">
            <a:noAutofit/>
          </a:bodyPr>
          <a:lstStyle/>
          <a:p>
            <a:pPr>
              <a:lnSpc>
                <a:spcPct val="150000"/>
              </a:lnSpc>
            </a:pPr>
            <a:r>
              <a:rPr lang="nb-NO">
                <a:latin typeface="Roboto"/>
                <a:ea typeface="Roboto"/>
                <a:cs typeface="Roboto Medium"/>
              </a:rPr>
              <a:t>Flere og økte egenandeler</a:t>
            </a:r>
            <a:endParaRPr lang="nb-NO">
              <a:latin typeface="Roboto"/>
            </a:endParaRPr>
          </a:p>
          <a:p>
            <a:pPr>
              <a:lnSpc>
                <a:spcPct val="150000"/>
              </a:lnSpc>
            </a:pPr>
            <a:r>
              <a:rPr lang="nb-NO">
                <a:latin typeface="Roboto"/>
                <a:ea typeface="Roboto"/>
                <a:cs typeface="Roboto Medium"/>
              </a:rPr>
              <a:t>Utgiftstak for statlige budsjetter</a:t>
            </a:r>
          </a:p>
          <a:p>
            <a:pPr>
              <a:lnSpc>
                <a:spcPct val="150000"/>
              </a:lnSpc>
            </a:pPr>
            <a:r>
              <a:rPr lang="nb-NO">
                <a:latin typeface="Roboto"/>
                <a:ea typeface="Roboto"/>
                <a:cs typeface="Roboto Medium"/>
              </a:rPr>
              <a:t>Flere private aktører i velferden</a:t>
            </a:r>
          </a:p>
          <a:p>
            <a:pPr>
              <a:lnSpc>
                <a:spcPct val="150000"/>
              </a:lnSpc>
            </a:pPr>
            <a:r>
              <a:rPr lang="nb-NO">
                <a:latin typeface="Roboto"/>
                <a:ea typeface="Roboto"/>
                <a:cs typeface="Roboto Medium"/>
              </a:rPr>
              <a:t>Redusere rettigheter og bemanningsnormer i det offentlige</a:t>
            </a:r>
          </a:p>
          <a:p>
            <a:pPr>
              <a:lnSpc>
                <a:spcPct val="150000"/>
              </a:lnSpc>
            </a:pPr>
            <a:r>
              <a:rPr lang="nb-NO">
                <a:latin typeface="Roboto"/>
                <a:ea typeface="Roboto"/>
                <a:cs typeface="Roboto Medium"/>
              </a:rPr>
              <a:t>Fjerne arbeidstidsregler</a:t>
            </a:r>
          </a:p>
          <a:p>
            <a:pPr>
              <a:lnSpc>
                <a:spcPct val="150000"/>
              </a:lnSpc>
            </a:pPr>
            <a:r>
              <a:rPr lang="nb-NO">
                <a:latin typeface="Roboto"/>
                <a:ea typeface="Roboto"/>
                <a:cs typeface="Roboto Medium"/>
              </a:rPr>
              <a:t>Kutte i sykelønnen</a:t>
            </a:r>
          </a:p>
          <a:p>
            <a:pPr>
              <a:lnSpc>
                <a:spcPct val="150000"/>
              </a:lnSpc>
            </a:pPr>
            <a:r>
              <a:rPr lang="nb-NO">
                <a:latin typeface="Roboto"/>
                <a:ea typeface="Roboto"/>
                <a:cs typeface="Roboto Medium"/>
              </a:rPr>
              <a:t>Ny kommunereform, sikre færre ansatte</a:t>
            </a:r>
          </a:p>
          <a:p>
            <a:pPr>
              <a:lnSpc>
                <a:spcPct val="150000"/>
              </a:lnSpc>
            </a:pPr>
            <a:r>
              <a:rPr lang="nb-NO">
                <a:latin typeface="Roboto"/>
                <a:ea typeface="Roboto"/>
                <a:cs typeface="Roboto Medium"/>
              </a:rPr>
              <a:t>Egenandel for høyere utdanning</a:t>
            </a:r>
          </a:p>
        </p:txBody>
      </p:sp>
      <p:pic>
        <p:nvPicPr>
          <p:cNvPr id="2" name="Bilde 1">
            <a:extLst>
              <a:ext uri="{FF2B5EF4-FFF2-40B4-BE49-F238E27FC236}">
                <a16:creationId xmlns:a16="http://schemas.microsoft.com/office/drawing/2014/main" id="{B72014A0-DEAA-06FF-7111-93DC11BB499D}"/>
              </a:ext>
            </a:extLst>
          </p:cNvPr>
          <p:cNvPicPr>
            <a:picLocks noChangeAspect="1"/>
          </p:cNvPicPr>
          <p:nvPr/>
        </p:nvPicPr>
        <p:blipFill>
          <a:blip r:embed="rId3"/>
          <a:srcRect l="29775" t="587" r="30366" b="3348"/>
          <a:stretch/>
        </p:blipFill>
        <p:spPr>
          <a:xfrm>
            <a:off x="302470" y="242923"/>
            <a:ext cx="4704033" cy="6376567"/>
          </a:xfrm>
          <a:prstGeom prst="rect">
            <a:avLst/>
          </a:prstGeom>
          <a:ln>
            <a:noFill/>
          </a:ln>
          <a:effectLst>
            <a:outerShdw blurRad="292100" dist="139700" dir="2700000" algn="tl" rotWithShape="0">
              <a:srgbClr val="333333">
                <a:alpha val="65000"/>
              </a:srgbClr>
            </a:outerShdw>
          </a:effectLst>
        </p:spPr>
      </p:pic>
      <p:sp>
        <p:nvSpPr>
          <p:cNvPr id="9" name="TekstSylinder 8">
            <a:extLst>
              <a:ext uri="{FF2B5EF4-FFF2-40B4-BE49-F238E27FC236}">
                <a16:creationId xmlns:a16="http://schemas.microsoft.com/office/drawing/2014/main" id="{B193F613-E886-BC49-4FDF-F752F0E0D058}"/>
              </a:ext>
            </a:extLst>
          </p:cNvPr>
          <p:cNvSpPr txBox="1"/>
          <p:nvPr/>
        </p:nvSpPr>
        <p:spPr>
          <a:xfrm>
            <a:off x="5408202" y="381230"/>
            <a:ext cx="6313745" cy="646331"/>
          </a:xfrm>
          <a:prstGeom prst="rect">
            <a:avLst/>
          </a:prstGeom>
          <a:noFill/>
        </p:spPr>
        <p:txBody>
          <a:bodyPr wrap="square">
            <a:spAutoFit/>
          </a:bodyPr>
          <a:lstStyle/>
          <a:p>
            <a:r>
              <a:rPr lang="nb-NO" sz="1800" i="1">
                <a:latin typeface="Roboto" panose="02000000000000000000" pitchFamily="2" charset="0"/>
                <a:ea typeface="Roboto" panose="02000000000000000000" pitchFamily="2" charset="0"/>
              </a:rPr>
              <a:t>Forslag fra Kristin Clemet, </a:t>
            </a:r>
          </a:p>
          <a:p>
            <a:r>
              <a:rPr lang="nb-NO" sz="1800" i="1">
                <a:latin typeface="Roboto" panose="02000000000000000000" pitchFamily="2" charset="0"/>
                <a:ea typeface="Roboto" panose="02000000000000000000" pitchFamily="2" charset="0"/>
              </a:rPr>
              <a:t>Høyresidens tankesmie </a:t>
            </a:r>
            <a:r>
              <a:rPr lang="nb-NO" sz="1800" i="1" err="1">
                <a:latin typeface="Roboto" panose="02000000000000000000" pitchFamily="2" charset="0"/>
                <a:ea typeface="Roboto" panose="02000000000000000000" pitchFamily="2" charset="0"/>
              </a:rPr>
              <a:t>Civita</a:t>
            </a:r>
            <a:r>
              <a:rPr lang="nb-NO" sz="1800" i="1">
                <a:latin typeface="Roboto" panose="02000000000000000000" pitchFamily="2" charset="0"/>
                <a:ea typeface="Roboto" panose="02000000000000000000" pitchFamily="2" charset="0"/>
              </a:rPr>
              <a:t>:</a:t>
            </a:r>
          </a:p>
        </p:txBody>
      </p:sp>
      <p:sp>
        <p:nvSpPr>
          <p:cNvPr id="11" name="TekstSylinder 10">
            <a:extLst>
              <a:ext uri="{FF2B5EF4-FFF2-40B4-BE49-F238E27FC236}">
                <a16:creationId xmlns:a16="http://schemas.microsoft.com/office/drawing/2014/main" id="{7460EC35-5A0E-99E4-2B12-9AD961AEB543}"/>
              </a:ext>
            </a:extLst>
          </p:cNvPr>
          <p:cNvSpPr txBox="1"/>
          <p:nvPr/>
        </p:nvSpPr>
        <p:spPr>
          <a:xfrm>
            <a:off x="5507552" y="6131002"/>
            <a:ext cx="6313745" cy="523220"/>
          </a:xfrm>
          <a:prstGeom prst="rect">
            <a:avLst/>
          </a:prstGeom>
          <a:noFill/>
        </p:spPr>
        <p:txBody>
          <a:bodyPr wrap="square">
            <a:spAutoFit/>
          </a:bodyPr>
          <a:lstStyle/>
          <a:p>
            <a:r>
              <a:rPr lang="nb-NO" sz="1400">
                <a:latin typeface="Roboto" panose="02000000000000000000" pitchFamily="2" charset="0"/>
                <a:ea typeface="Roboto" panose="02000000000000000000" pitchFamily="2" charset="0"/>
              </a:rPr>
              <a:t>Aftenposten 27.1 2025</a:t>
            </a:r>
          </a:p>
          <a:p>
            <a:r>
              <a:rPr lang="nb-NO" sz="1400">
                <a:latin typeface="Roboto" panose="02000000000000000000" pitchFamily="2" charset="0"/>
                <a:ea typeface="Roboto" panose="02000000000000000000" pitchFamily="2" charset="0"/>
              </a:rPr>
              <a:t>Ill: Christian Bloom</a:t>
            </a:r>
          </a:p>
        </p:txBody>
      </p:sp>
    </p:spTree>
    <p:extLst>
      <p:ext uri="{BB962C8B-B14F-4D97-AF65-F5344CB8AC3E}">
        <p14:creationId xmlns:p14="http://schemas.microsoft.com/office/powerpoint/2010/main" val="101871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B996B24-508B-D141-0859-544E21BB4137}"/>
              </a:ext>
            </a:extLst>
          </p:cNvPr>
          <p:cNvSpPr>
            <a:spLocks noGrp="1"/>
          </p:cNvSpPr>
          <p:nvPr>
            <p:ph type="title"/>
          </p:nvPr>
        </p:nvSpPr>
        <p:spPr/>
        <p:txBody>
          <a:bodyPr/>
          <a:lstStyle/>
          <a:p>
            <a:r>
              <a:rPr lang="nb-NO"/>
              <a:t>Arbeidslivet</a:t>
            </a:r>
          </a:p>
        </p:txBody>
      </p:sp>
    </p:spTree>
    <p:extLst>
      <p:ext uri="{BB962C8B-B14F-4D97-AF65-F5344CB8AC3E}">
        <p14:creationId xmlns:p14="http://schemas.microsoft.com/office/powerpoint/2010/main" val="3489554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innhold 4">
            <a:extLst>
              <a:ext uri="{FF2B5EF4-FFF2-40B4-BE49-F238E27FC236}">
                <a16:creationId xmlns:a16="http://schemas.microsoft.com/office/drawing/2014/main" id="{09B22232-7108-4E2A-65F6-5F2F3BF87133}"/>
              </a:ext>
            </a:extLst>
          </p:cNvPr>
          <p:cNvSpPr>
            <a:spLocks noGrp="1"/>
          </p:cNvSpPr>
          <p:nvPr>
            <p:ph sz="half" idx="2"/>
          </p:nvPr>
        </p:nvSpPr>
        <p:spPr>
          <a:xfrm>
            <a:off x="6611309" y="1450666"/>
            <a:ext cx="5032078" cy="4025867"/>
          </a:xfrm>
        </p:spPr>
        <p:txBody>
          <a:bodyPr vert="horz" lIns="0" tIns="45720" rIns="91440" bIns="45720" rtlCol="0" anchor="t">
            <a:normAutofit fontScale="77500" lnSpcReduction="20000"/>
          </a:bodyPr>
          <a:lstStyle/>
          <a:p>
            <a:pPr>
              <a:lnSpc>
                <a:spcPct val="150000"/>
              </a:lnSpc>
            </a:pPr>
            <a:r>
              <a:rPr lang="nb-NO" sz="3200">
                <a:latin typeface="Roboto Medium"/>
                <a:ea typeface="Roboto Medium"/>
                <a:cs typeface="Roboto Medium"/>
              </a:rPr>
              <a:t>Generell adgang til midlertidige stillinger</a:t>
            </a:r>
            <a:endParaRPr lang="nb-NO">
              <a:latin typeface="Roboto Medium"/>
              <a:ea typeface="Roboto Medium"/>
              <a:cs typeface="Roboto Medium"/>
            </a:endParaRPr>
          </a:p>
          <a:p>
            <a:pPr>
              <a:lnSpc>
                <a:spcPct val="150000"/>
              </a:lnSpc>
            </a:pPr>
            <a:r>
              <a:rPr lang="nb-NO" sz="3200">
                <a:latin typeface="Roboto Medium"/>
                <a:ea typeface="Roboto Medium"/>
                <a:cs typeface="Roboto Medium"/>
              </a:rPr>
              <a:t>Dårligere arbeidstidsordninger</a:t>
            </a:r>
          </a:p>
          <a:p>
            <a:pPr>
              <a:lnSpc>
                <a:spcPct val="150000"/>
              </a:lnSpc>
            </a:pPr>
            <a:r>
              <a:rPr lang="nb-NO" sz="3200">
                <a:latin typeface="Roboto Medium"/>
                <a:ea typeface="Roboto Medium"/>
                <a:cs typeface="Roboto Medium"/>
              </a:rPr>
              <a:t>Fjernet kollektiv søksmålsrett</a:t>
            </a:r>
          </a:p>
          <a:p>
            <a:pPr>
              <a:lnSpc>
                <a:spcPct val="150000"/>
              </a:lnSpc>
            </a:pPr>
            <a:r>
              <a:rPr lang="nb-NO" sz="3200">
                <a:latin typeface="Roboto Medium"/>
                <a:ea typeface="Roboto Medium"/>
                <a:cs typeface="Roboto Medium"/>
              </a:rPr>
              <a:t>Økt innleie</a:t>
            </a:r>
          </a:p>
          <a:p>
            <a:pPr>
              <a:lnSpc>
                <a:spcPct val="150000"/>
              </a:lnSpc>
            </a:pPr>
            <a:r>
              <a:rPr lang="nb-NO" sz="3200">
                <a:latin typeface="Roboto Medium"/>
                <a:ea typeface="Roboto Medium"/>
                <a:cs typeface="Roboto Medium"/>
              </a:rPr>
              <a:t>Redusert fagforeningsfradrag</a:t>
            </a:r>
          </a:p>
        </p:txBody>
      </p:sp>
      <p:sp>
        <p:nvSpPr>
          <p:cNvPr id="3" name="Tittel 2">
            <a:extLst>
              <a:ext uri="{FF2B5EF4-FFF2-40B4-BE49-F238E27FC236}">
                <a16:creationId xmlns:a16="http://schemas.microsoft.com/office/drawing/2014/main" id="{A6B54115-0745-AA47-E368-AA0D740ADE20}"/>
              </a:ext>
            </a:extLst>
          </p:cNvPr>
          <p:cNvSpPr>
            <a:spLocks noGrp="1"/>
          </p:cNvSpPr>
          <p:nvPr>
            <p:ph type="title"/>
          </p:nvPr>
        </p:nvSpPr>
        <p:spPr>
          <a:xfrm>
            <a:off x="965200" y="438117"/>
            <a:ext cx="11066966" cy="1695482"/>
          </a:xfrm>
        </p:spPr>
        <p:txBody>
          <a:bodyPr>
            <a:normAutofit/>
          </a:bodyPr>
          <a:lstStyle/>
          <a:p>
            <a:r>
              <a:rPr lang="nb-NO" b="1">
                <a:latin typeface="Roboto" panose="02000000000000000000" pitchFamily="2" charset="0"/>
                <a:ea typeface="Roboto" panose="02000000000000000000" pitchFamily="2" charset="0"/>
              </a:rPr>
              <a:t>Kamper under forrige Solberg-regjering</a:t>
            </a:r>
          </a:p>
        </p:txBody>
      </p:sp>
      <p:sp>
        <p:nvSpPr>
          <p:cNvPr id="6" name="TekstSylinder 5">
            <a:extLst>
              <a:ext uri="{FF2B5EF4-FFF2-40B4-BE49-F238E27FC236}">
                <a16:creationId xmlns:a16="http://schemas.microsoft.com/office/drawing/2014/main" id="{68A04D4B-6C39-559D-2BED-2064E1409567}"/>
              </a:ext>
            </a:extLst>
          </p:cNvPr>
          <p:cNvSpPr txBox="1"/>
          <p:nvPr/>
        </p:nvSpPr>
        <p:spPr>
          <a:xfrm>
            <a:off x="384184" y="5376149"/>
            <a:ext cx="2003781" cy="232987"/>
          </a:xfrm>
          <a:prstGeom prst="rect">
            <a:avLst/>
          </a:prstGeom>
          <a:noFill/>
        </p:spPr>
        <p:txBody>
          <a:bodyPr wrap="square" rtlCol="0">
            <a:spAutoFit/>
          </a:bodyPr>
          <a:lstStyle/>
          <a:p>
            <a:r>
              <a:rPr lang="nb-NO" sz="900"/>
              <a:t>Foto: Jan-Erik Østlie, LO Media</a:t>
            </a:r>
          </a:p>
        </p:txBody>
      </p:sp>
      <p:pic>
        <p:nvPicPr>
          <p:cNvPr id="4" name="Bilde 3" descr="Et bilde som inneholder Menneskeansikt, mann, klær, person&#10;&#10;KI-generert innhold kan være feil.">
            <a:extLst>
              <a:ext uri="{FF2B5EF4-FFF2-40B4-BE49-F238E27FC236}">
                <a16:creationId xmlns:a16="http://schemas.microsoft.com/office/drawing/2014/main" id="{393EFFDA-8155-96DF-3098-CFAAFFAF3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50" y="1453831"/>
            <a:ext cx="5872008" cy="3922318"/>
          </a:xfrm>
          <a:prstGeom prst="rect">
            <a:avLst/>
          </a:prstGeom>
        </p:spPr>
      </p:pic>
    </p:spTree>
    <p:extLst>
      <p:ext uri="{BB962C8B-B14F-4D97-AF65-F5344CB8AC3E}">
        <p14:creationId xmlns:p14="http://schemas.microsoft.com/office/powerpoint/2010/main" val="2267733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e 5">
            <a:extLst>
              <a:ext uri="{FF2B5EF4-FFF2-40B4-BE49-F238E27FC236}">
                <a16:creationId xmlns:a16="http://schemas.microsoft.com/office/drawing/2014/main" id="{60DF1BE6-4598-4194-B360-0D5CEF2056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59448" y="458815"/>
            <a:ext cx="6995147" cy="5091532"/>
          </a:xfrm>
          <a:prstGeom prst="rect">
            <a:avLst/>
          </a:prstGeom>
          <a:ln>
            <a:noFill/>
          </a:ln>
          <a:effectLst>
            <a:outerShdw blurRad="50800" dist="38100" dir="2700000" algn="tl" rotWithShape="0">
              <a:prstClr val="black">
                <a:alpha val="40000"/>
              </a:prstClr>
            </a:outerShdw>
          </a:effectLst>
        </p:spPr>
      </p:pic>
      <p:pic>
        <p:nvPicPr>
          <p:cNvPr id="2" name="Bilde 1" descr="Et bilde som inneholder tekst, Menneskeansikt, klær, smil&#10;&#10;KI-generert innhold kan være feil.">
            <a:extLst>
              <a:ext uri="{FF2B5EF4-FFF2-40B4-BE49-F238E27FC236}">
                <a16:creationId xmlns:a16="http://schemas.microsoft.com/office/drawing/2014/main" id="{E7E86ADE-2A1B-E6AD-0EEB-5F9CB99C9B3C}"/>
              </a:ext>
            </a:extLst>
          </p:cNvPr>
          <p:cNvPicPr>
            <a:picLocks noChangeAspect="1"/>
          </p:cNvPicPr>
          <p:nvPr/>
        </p:nvPicPr>
        <p:blipFill>
          <a:blip r:embed="rId4"/>
          <a:srcRect b="417"/>
          <a:stretch>
            <a:fillRect/>
          </a:stretch>
        </p:blipFill>
        <p:spPr>
          <a:xfrm>
            <a:off x="501761" y="208784"/>
            <a:ext cx="3520426" cy="6514936"/>
          </a:xfrm>
          <a:prstGeom prst="rect">
            <a:avLst/>
          </a:prstGeom>
          <a:effectLst>
            <a:outerShdw blurRad="50800" dist="38100" dir="2700000">
              <a:srgbClr val="000000">
                <a:alpha val="40000"/>
              </a:srgbClr>
            </a:outerShdw>
          </a:effectLst>
        </p:spPr>
      </p:pic>
    </p:spTree>
    <p:extLst>
      <p:ext uri="{BB962C8B-B14F-4D97-AF65-F5344CB8AC3E}">
        <p14:creationId xmlns:p14="http://schemas.microsoft.com/office/powerpoint/2010/main" val="3182356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9A7AA-67B8-8686-C047-92855F0C1718}"/>
            </a:ext>
          </a:extLst>
        </p:cNvPr>
        <p:cNvGrpSpPr/>
        <p:nvPr/>
      </p:nvGrpSpPr>
      <p:grpSpPr>
        <a:xfrm>
          <a:off x="0" y="0"/>
          <a:ext cx="0" cy="0"/>
          <a:chOff x="0" y="0"/>
          <a:chExt cx="0" cy="0"/>
        </a:xfrm>
      </p:grpSpPr>
      <p:sp>
        <p:nvSpPr>
          <p:cNvPr id="5" name="Plassholder for innhold 4">
            <a:extLst>
              <a:ext uri="{FF2B5EF4-FFF2-40B4-BE49-F238E27FC236}">
                <a16:creationId xmlns:a16="http://schemas.microsoft.com/office/drawing/2014/main" id="{CC33ED59-0257-1555-2914-91C3703D4F21}"/>
              </a:ext>
            </a:extLst>
          </p:cNvPr>
          <p:cNvSpPr>
            <a:spLocks noGrp="1"/>
          </p:cNvSpPr>
          <p:nvPr>
            <p:ph sz="half" idx="2"/>
          </p:nvPr>
        </p:nvSpPr>
        <p:spPr/>
        <p:txBody>
          <a:bodyPr/>
          <a:lstStyle/>
          <a:p>
            <a:pPr>
              <a:lnSpc>
                <a:spcPct val="150000"/>
              </a:lnSpc>
            </a:pPr>
            <a:endParaRPr lang="nb-NO"/>
          </a:p>
          <a:p>
            <a:pPr>
              <a:lnSpc>
                <a:spcPct val="150000"/>
              </a:lnSpc>
            </a:pPr>
            <a:endParaRPr lang="nb-NO" sz="3200"/>
          </a:p>
          <a:p>
            <a:pPr marL="0" indent="0">
              <a:lnSpc>
                <a:spcPct val="150000"/>
              </a:lnSpc>
              <a:buNone/>
            </a:pPr>
            <a:endParaRPr lang="nb-NO" sz="3200"/>
          </a:p>
        </p:txBody>
      </p:sp>
      <p:sp>
        <p:nvSpPr>
          <p:cNvPr id="3" name="Tittel 2">
            <a:extLst>
              <a:ext uri="{FF2B5EF4-FFF2-40B4-BE49-F238E27FC236}">
                <a16:creationId xmlns:a16="http://schemas.microsoft.com/office/drawing/2014/main" id="{02F3A9F7-CB0D-4858-D845-3C40CD01B400}"/>
              </a:ext>
            </a:extLst>
          </p:cNvPr>
          <p:cNvSpPr>
            <a:spLocks noGrp="1"/>
          </p:cNvSpPr>
          <p:nvPr>
            <p:ph type="title"/>
          </p:nvPr>
        </p:nvSpPr>
        <p:spPr>
          <a:xfrm>
            <a:off x="825191" y="516790"/>
            <a:ext cx="7762912" cy="1404936"/>
          </a:xfrm>
        </p:spPr>
        <p:txBody>
          <a:bodyPr/>
          <a:lstStyle/>
          <a:p>
            <a:r>
              <a:rPr lang="nb-NO"/>
              <a:t>Kampen om sykelønna</a:t>
            </a:r>
          </a:p>
        </p:txBody>
      </p:sp>
      <p:pic>
        <p:nvPicPr>
          <p:cNvPr id="4" name="Bilde 3" descr="Et bilde som inneholder klær, tekst, person, media&#10;&#10;KI-generert innhold kan være feil.">
            <a:extLst>
              <a:ext uri="{FF2B5EF4-FFF2-40B4-BE49-F238E27FC236}">
                <a16:creationId xmlns:a16="http://schemas.microsoft.com/office/drawing/2014/main" id="{B28BADAE-BF59-CA3B-1F54-4F5EA278E61A}"/>
              </a:ext>
            </a:extLst>
          </p:cNvPr>
          <p:cNvPicPr>
            <a:picLocks noChangeAspect="1"/>
          </p:cNvPicPr>
          <p:nvPr/>
        </p:nvPicPr>
        <p:blipFill>
          <a:blip r:embed="rId3">
            <a:extLst>
              <a:ext uri="{28A0092B-C50C-407E-A947-70E740481C1C}">
                <a14:useLocalDpi xmlns:a14="http://schemas.microsoft.com/office/drawing/2010/main" val="0"/>
              </a:ext>
            </a:extLst>
          </a:blip>
          <a:srcRect l="4456" t="-2261" r="3832" b="696"/>
          <a:stretch>
            <a:fillRect/>
          </a:stretch>
        </p:blipFill>
        <p:spPr>
          <a:xfrm>
            <a:off x="-107156" y="-738187"/>
            <a:ext cx="12404196" cy="80215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59952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E096D-DA6D-CB06-E76B-A1336246C358}"/>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9D6D7A82-FD4B-7E44-4456-97631B011958}"/>
              </a:ext>
            </a:extLst>
          </p:cNvPr>
          <p:cNvSpPr>
            <a:spLocks noGrp="1"/>
          </p:cNvSpPr>
          <p:nvPr>
            <p:ph type="title"/>
          </p:nvPr>
        </p:nvSpPr>
        <p:spPr/>
        <p:txBody>
          <a:bodyPr/>
          <a:lstStyle/>
          <a:p>
            <a:r>
              <a:rPr lang="nb-NO"/>
              <a:t>Offentlig styring</a:t>
            </a:r>
          </a:p>
        </p:txBody>
      </p:sp>
    </p:spTree>
    <p:extLst>
      <p:ext uri="{BB962C8B-B14F-4D97-AF65-F5344CB8AC3E}">
        <p14:creationId xmlns:p14="http://schemas.microsoft.com/office/powerpoint/2010/main" val="376675790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TL_PRESENTASJON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Egendefinert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ttel test" id="{38E1F128-AB20-4751-8687-A40091EC5925}" vid="{31EB74F3-D2CD-4D2E-B062-7F1B877399AE}"/>
    </a:ext>
  </a:extLst>
</a:theme>
</file>

<file path=ppt/theme/theme3.xml><?xml version="1.0" encoding="utf-8"?>
<a:theme xmlns:a="http://schemas.openxmlformats.org/drawingml/2006/main" name="1_NTL_PRESENTASJON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NTL_PRESENTASJONSMAL">
  <a:themeElements>
    <a:clrScheme name="NTL-KURS">
      <a:dk1>
        <a:srgbClr val="404140"/>
      </a:dk1>
      <a:lt1>
        <a:srgbClr val="F8EDE6"/>
      </a:lt1>
      <a:dk2>
        <a:srgbClr val="481D27"/>
      </a:dk2>
      <a:lt2>
        <a:srgbClr val="CFA8A7"/>
      </a:lt2>
      <a:accent1>
        <a:srgbClr val="C51618"/>
      </a:accent1>
      <a:accent2>
        <a:srgbClr val="DA5757"/>
      </a:accent2>
      <a:accent3>
        <a:srgbClr val="C51618"/>
      </a:accent3>
      <a:accent4>
        <a:srgbClr val="481D27"/>
      </a:accent4>
      <a:accent5>
        <a:srgbClr val="F8EDE6"/>
      </a:accent5>
      <a:accent6>
        <a:srgbClr val="015638"/>
      </a:accent6>
      <a:hlink>
        <a:srgbClr val="DA5757"/>
      </a:hlink>
      <a:folHlink>
        <a:srgbClr val="481D27"/>
      </a:folHlink>
    </a:clrScheme>
    <a:fontScheme name="Egendefinert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ttel test" id="{38E1F128-AB20-4751-8687-A40091EC5925}" vid="{31EB74F3-D2CD-4D2E-B062-7F1B877399AE}"/>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6AB2888CFEC7A4BBA84B576FE7398F9" ma:contentTypeVersion="14" ma:contentTypeDescription="Create a new document." ma:contentTypeScope="" ma:versionID="97c94e1d536cbcabf839e82c883dd266">
  <xsd:schema xmlns:xsd="http://www.w3.org/2001/XMLSchema" xmlns:xs="http://www.w3.org/2001/XMLSchema" xmlns:p="http://schemas.microsoft.com/office/2006/metadata/properties" xmlns:ns2="7b2be1e4-a340-4cec-a7aa-365d5fd94ffe" xmlns:ns3="df3a021a-b046-4c60-8b16-411390fe8da8" targetNamespace="http://schemas.microsoft.com/office/2006/metadata/properties" ma:root="true" ma:fieldsID="ca07c61a605033d541e23c8d41532949" ns2:_="" ns3:_="">
    <xsd:import namespace="7b2be1e4-a340-4cec-a7aa-365d5fd94ffe"/>
    <xsd:import namespace="df3a021a-b046-4c60-8b16-411390fe8da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2be1e4-a340-4cec-a7aa-365d5fd94f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8bd422af-bed4-4c91-a1c3-230816fb085f"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f3a021a-b046-4c60-8b16-411390fe8da8"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876b4904-72ba-4061-bf3f-ee0fc28a51b1}" ma:internalName="TaxCatchAll" ma:showField="CatchAllData" ma:web="df3a021a-b046-4c60-8b16-411390fe8d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f3a021a-b046-4c60-8b16-411390fe8da8">
      <UserInfo>
        <DisplayName>Lisbet Bjone</DisplayName>
        <AccountId>20</AccountId>
        <AccountType/>
      </UserInfo>
    </SharedWithUsers>
    <TaxCatchAll xmlns="df3a021a-b046-4c60-8b16-411390fe8da8" xsi:nil="true"/>
    <lcf76f155ced4ddcb4097134ff3c332f xmlns="7b2be1e4-a340-4cec-a7aa-365d5fd94ff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5574449-FFF7-4F4D-B13C-5489A1D0480A}">
  <ds:schemaRefs>
    <ds:schemaRef ds:uri="7b2be1e4-a340-4cec-a7aa-365d5fd94ffe"/>
    <ds:schemaRef ds:uri="df3a021a-b046-4c60-8b16-411390fe8da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7DED9DA-421A-4155-A9C0-B2643C1484AF}">
  <ds:schemaRefs>
    <ds:schemaRef ds:uri="http://schemas.microsoft.com/sharepoint/v3/contenttype/forms"/>
  </ds:schemaRefs>
</ds:datastoreItem>
</file>

<file path=customXml/itemProps3.xml><?xml version="1.0" encoding="utf-8"?>
<ds:datastoreItem xmlns:ds="http://schemas.openxmlformats.org/officeDocument/2006/customXml" ds:itemID="{7785B47C-E45D-4AFF-8805-EA8F61DD29B1}">
  <ds:schemaRefs>
    <ds:schemaRef ds:uri="7b2be1e4-a340-4cec-a7aa-365d5fd94ffe"/>
    <ds:schemaRef ds:uri="df3a021a-b046-4c60-8b16-411390fe8da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33</Slides>
  <Notes>33</Notes>
  <HiddenSlides>0</HiddenSlides>
  <ScaleCrop>false</ScaleCrop>
  <HeadingPairs>
    <vt:vector size="4" baseType="variant">
      <vt:variant>
        <vt:lpstr>Theme</vt:lpstr>
      </vt:variant>
      <vt:variant>
        <vt:i4>4</vt:i4>
      </vt:variant>
      <vt:variant>
        <vt:lpstr>Slide Titles</vt:lpstr>
      </vt:variant>
      <vt:variant>
        <vt:i4>33</vt:i4>
      </vt:variant>
    </vt:vector>
  </HeadingPairs>
  <TitlesOfParts>
    <vt:vector size="37" baseType="lpstr">
      <vt:lpstr>Office-tema</vt:lpstr>
      <vt:lpstr>NTL_PRESENTASJONSMAL</vt:lpstr>
      <vt:lpstr>1_NTL_PRESENTASJONSMAL</vt:lpstr>
      <vt:lpstr>2_NTL_PRESENTASJONSMAL</vt:lpstr>
      <vt:lpstr>PowerPoint Presentation</vt:lpstr>
      <vt:lpstr>PowerPoint Presentation</vt:lpstr>
      <vt:lpstr>Hvorfor engasjerer vi oss i stortingsvalget? </vt:lpstr>
      <vt:lpstr>PowerPoint Presentation</vt:lpstr>
      <vt:lpstr>Arbeidslivet</vt:lpstr>
      <vt:lpstr>Kamper under forrige Solberg-regjering</vt:lpstr>
      <vt:lpstr>PowerPoint Presentation</vt:lpstr>
      <vt:lpstr>Kampen om sykelønna</vt:lpstr>
      <vt:lpstr>Offentlig styring</vt:lpstr>
      <vt:lpstr>PowerPoint Presentation</vt:lpstr>
      <vt:lpstr>Regjeringen er arbeidsgiver i staten - hva vil skje med en ny borgerlig regjering? </vt:lpstr>
      <vt:lpstr>PowerPoint Presentation</vt:lpstr>
      <vt:lpstr>Tillitsreform</vt:lpstr>
      <vt:lpstr>PowerPoint Presentation</vt:lpstr>
      <vt:lpstr>Fra regjeringens nettsider   </vt:lpstr>
      <vt:lpstr>PowerPoint Presentation</vt:lpstr>
      <vt:lpstr>Arbeidsgiversiden har tatt noen viktige grep</vt:lpstr>
      <vt:lpstr>PowerPoint Presentation</vt:lpstr>
      <vt:lpstr>Offentlig velferd</vt:lpstr>
      <vt:lpstr>Noen ønsker langt mindre offentlig velferd </vt:lpstr>
      <vt:lpstr>Offentlig eller privat velferd?</vt:lpstr>
      <vt:lpstr>PowerPoint Presentation</vt:lpstr>
      <vt:lpstr>Høyre krangler med seg selv</vt:lpstr>
      <vt:lpstr>Grønn og rettferdig omstilling</vt:lpstr>
      <vt:lpstr>Grønn og rettferdig omstilling</vt:lpstr>
      <vt:lpstr>Folk er fremdeles opptatt av klima når de skal velge parti</vt:lpstr>
      <vt:lpstr>Næringspolitikk for grønn industri </vt:lpstr>
      <vt:lpstr>Klimakampen er en kamp for framtida, for trygge arbeidsplasser og for SOLIDARITET </vt:lpstr>
      <vt:lpstr>Boligpolitikk</vt:lpstr>
      <vt:lpstr>Hvor skal arbeidsfolk bo?</vt:lpstr>
      <vt:lpstr>LOs boligpolitiske plattform</vt:lpstr>
      <vt:lpstr>Alle stemmer teller!</vt:lpstr>
      <vt:lpstr>Bruk stemmeretten!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t.brechan@gmail.com</dc:creator>
  <cp:revision>1</cp:revision>
  <cp:lastPrinted>2025-05-20T10:21:45Z</cp:lastPrinted>
  <dcterms:created xsi:type="dcterms:W3CDTF">2021-02-15T10:51:55Z</dcterms:created>
  <dcterms:modified xsi:type="dcterms:W3CDTF">2025-06-05T08:56:51Z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0x01010046AB2888CFEC7A4BBA84B576FE7398F9</vt:lpwstr>
  </property>
  <property fmtid="{D5CDD505-2E9C-101B-9397-08002B2CF9AE}" pid="3" name="MediaServiceImageTags">
    <vt:lpwstr/>
  </property>
</Properties>
</file>